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66" r:id="rId5"/>
    <p:sldId id="301" r:id="rId6"/>
    <p:sldId id="302" r:id="rId7"/>
    <p:sldId id="297" r:id="rId8"/>
    <p:sldId id="303" r:id="rId9"/>
    <p:sldId id="296" r:id="rId10"/>
    <p:sldId id="298" r:id="rId11"/>
    <p:sldId id="300" r:id="rId12"/>
    <p:sldId id="299" r:id="rId13"/>
    <p:sldId id="304" r:id="rId14"/>
    <p:sldId id="285" r:id="rId15"/>
    <p:sldId id="305" r:id="rId16"/>
    <p:sldId id="309" r:id="rId17"/>
    <p:sldId id="306" r:id="rId18"/>
    <p:sldId id="307" r:id="rId19"/>
    <p:sldId id="310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2060"/>
    <a:srgbClr val="FA6F44"/>
    <a:srgbClr val="FEDED4"/>
    <a:srgbClr val="000099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Employee</a:t>
            </a:r>
            <a:r>
              <a:rPr lang="en-IN" sz="1600" baseline="0" dirty="0">
                <a:solidFill>
                  <a:srgbClr val="002060"/>
                </a:solidFill>
                <a:latin typeface="Century Gothic" panose="020B0502020202020204" pitchFamily="34" charset="0"/>
              </a:rPr>
              <a:t> separation by Industry</a:t>
            </a:r>
            <a:endParaRPr lang="en-IN" sz="1600" dirty="0">
              <a:solidFill>
                <a:srgbClr val="002060"/>
              </a:solidFill>
              <a:latin typeface="Century Gothic" panose="020B0502020202020204" pitchFamily="34" charset="0"/>
            </a:endParaRPr>
          </a:p>
        </c:rich>
      </c:tx>
      <c:layout>
        <c:manualLayout>
          <c:xMode val="edge"/>
          <c:yMode val="edge"/>
          <c:x val="0.16079058174326141"/>
          <c:y val="1.59428467773167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Retail and Wholesale</c:v>
                </c:pt>
                <c:pt idx="1">
                  <c:v>Other Manufacturing</c:v>
                </c:pt>
                <c:pt idx="2">
                  <c:v>Hospitality</c:v>
                </c:pt>
                <c:pt idx="3">
                  <c:v>High Tech</c:v>
                </c:pt>
                <c:pt idx="4">
                  <c:v>Government</c:v>
                </c:pt>
                <c:pt idx="5">
                  <c:v>Education </c:v>
                </c:pt>
                <c:pt idx="6">
                  <c:v>Finance</c:v>
                </c:pt>
                <c:pt idx="7">
                  <c:v>Manufacturing</c:v>
                </c:pt>
                <c:pt idx="8">
                  <c:v>Durable Goods</c:v>
                </c:pt>
              </c:strCache>
            </c:strRef>
          </c:cat>
          <c:val>
            <c:numRef>
              <c:f>Sheet1!$B$2:$B$10</c:f>
              <c:numCache>
                <c:formatCode>0.00%</c:formatCode>
                <c:ptCount val="9"/>
                <c:pt idx="0">
                  <c:v>0.57999999999999996</c:v>
                </c:pt>
                <c:pt idx="1">
                  <c:v>0.26700000000000002</c:v>
                </c:pt>
                <c:pt idx="2">
                  <c:v>0.79</c:v>
                </c:pt>
                <c:pt idx="3">
                  <c:v>0.20899999999999999</c:v>
                </c:pt>
                <c:pt idx="4">
                  <c:v>0.18</c:v>
                </c:pt>
                <c:pt idx="5">
                  <c:v>0.33</c:v>
                </c:pt>
                <c:pt idx="6">
                  <c:v>0.25</c:v>
                </c:pt>
                <c:pt idx="7">
                  <c:v>0.31</c:v>
                </c:pt>
                <c:pt idx="8" formatCode="0%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98-4127-906C-D12707E436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Retail and Wholesale</c:v>
                </c:pt>
                <c:pt idx="1">
                  <c:v>Other Manufacturing</c:v>
                </c:pt>
                <c:pt idx="2">
                  <c:v>Hospitality</c:v>
                </c:pt>
                <c:pt idx="3">
                  <c:v>High Tech</c:v>
                </c:pt>
                <c:pt idx="4">
                  <c:v>Government</c:v>
                </c:pt>
                <c:pt idx="5">
                  <c:v>Education </c:v>
                </c:pt>
                <c:pt idx="6">
                  <c:v>Finance</c:v>
                </c:pt>
                <c:pt idx="7">
                  <c:v>Manufacturing</c:v>
                </c:pt>
                <c:pt idx="8">
                  <c:v>Durable Goods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1-8898-4127-906C-D12707E436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FA6F44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Retail and Wholesale</c:v>
                </c:pt>
                <c:pt idx="1">
                  <c:v>Other Manufacturing</c:v>
                </c:pt>
                <c:pt idx="2">
                  <c:v>Hospitality</c:v>
                </c:pt>
                <c:pt idx="3">
                  <c:v>High Tech</c:v>
                </c:pt>
                <c:pt idx="4">
                  <c:v>Government</c:v>
                </c:pt>
                <c:pt idx="5">
                  <c:v>Education </c:v>
                </c:pt>
                <c:pt idx="6">
                  <c:v>Finance</c:v>
                </c:pt>
                <c:pt idx="7">
                  <c:v>Manufacturing</c:v>
                </c:pt>
                <c:pt idx="8">
                  <c:v>Durable Goods</c:v>
                </c:pt>
              </c:strCache>
            </c:strRef>
          </c:cat>
          <c:val>
            <c:numRef>
              <c:f>Sheet1!$D$2:$D$10</c:f>
              <c:numCache>
                <c:formatCode>0%</c:formatCode>
                <c:ptCount val="9"/>
                <c:pt idx="0">
                  <c:v>0.65</c:v>
                </c:pt>
                <c:pt idx="1">
                  <c:v>0.27</c:v>
                </c:pt>
                <c:pt idx="2">
                  <c:v>0.85</c:v>
                </c:pt>
                <c:pt idx="3">
                  <c:v>0.21</c:v>
                </c:pt>
                <c:pt idx="4">
                  <c:v>0.18</c:v>
                </c:pt>
                <c:pt idx="5">
                  <c:v>0.37</c:v>
                </c:pt>
                <c:pt idx="6">
                  <c:v>0.26</c:v>
                </c:pt>
                <c:pt idx="7">
                  <c:v>0.4</c:v>
                </c:pt>
                <c:pt idx="8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98-4127-906C-D12707E436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axId val="114231664"/>
        <c:axId val="114232080"/>
      </c:barChart>
      <c:catAx>
        <c:axId val="114231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32080"/>
        <c:crosses val="autoZero"/>
        <c:auto val="1"/>
        <c:lblAlgn val="ctr"/>
        <c:lblOffset val="100"/>
        <c:noMultiLvlLbl val="0"/>
      </c:catAx>
      <c:valAx>
        <c:axId val="11423208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1423166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1.4915299961750852E-2"/>
          <c:y val="0.10085436359573445"/>
          <c:w val="0.96730199766024438"/>
          <c:h val="0.82416269634925898"/>
        </c:manualLayout>
      </c:layout>
      <c:lineChart>
        <c:grouping val="stacked"/>
        <c:varyColors val="0"/>
        <c:ser>
          <c:idx val="0"/>
          <c:order val="0"/>
          <c:tx>
            <c:v>Series 1</c:v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Lit>
              <c:ptCount val="9"/>
              <c:pt idx="0">
                <c:v>Category 1</c:v>
              </c:pt>
              <c:pt idx="1">
                <c:v>Category 2</c:v>
              </c:pt>
              <c:pt idx="2">
                <c:v>Category 3</c:v>
              </c:pt>
              <c:pt idx="3">
                <c:v>Category 4</c:v>
              </c:pt>
              <c:pt idx="4">
                <c:v>Category 5</c:v>
              </c:pt>
              <c:pt idx="5">
                <c:v>Category 6</c:v>
              </c:pt>
              <c:pt idx="6">
                <c:v>Category 7</c:v>
              </c:pt>
              <c:pt idx="7">
                <c:v>Category 8</c:v>
              </c:pt>
              <c:pt idx="8">
                <c:v>Category 9</c:v>
              </c:pt>
            </c:strLit>
          </c:cat>
          <c:val>
            <c:numLit>
              <c:formatCode>General</c:formatCode>
              <c:ptCount val="9"/>
              <c:pt idx="0">
                <c:v>3.5</c:v>
              </c:pt>
              <c:pt idx="1">
                <c:v>3.5</c:v>
              </c:pt>
              <c:pt idx="2">
                <c:v>3.5</c:v>
              </c:pt>
              <c:pt idx="3">
                <c:v>3.5</c:v>
              </c:pt>
              <c:pt idx="4">
                <c:v>3.5</c:v>
              </c:pt>
              <c:pt idx="5">
                <c:v>3.5</c:v>
              </c:pt>
              <c:pt idx="6">
                <c:v>3.5</c:v>
              </c:pt>
              <c:pt idx="7">
                <c:v>3.5</c:v>
              </c:pt>
              <c:pt idx="8">
                <c:v>3.5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EF62-4CB1-A167-9ECDBFFA2FBA}"/>
            </c:ext>
          </c:extLst>
        </c:ser>
        <c:ser>
          <c:idx val="1"/>
          <c:order val="1"/>
          <c:tx>
            <c:v>Series 2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9"/>
              <c:pt idx="0">
                <c:v>Category 1</c:v>
              </c:pt>
              <c:pt idx="1">
                <c:v>Category 2</c:v>
              </c:pt>
              <c:pt idx="2">
                <c:v>Category 3</c:v>
              </c:pt>
              <c:pt idx="3">
                <c:v>Category 4</c:v>
              </c:pt>
              <c:pt idx="4">
                <c:v>Category 5</c:v>
              </c:pt>
              <c:pt idx="5">
                <c:v>Category 6</c:v>
              </c:pt>
              <c:pt idx="6">
                <c:v>Category 7</c:v>
              </c:pt>
              <c:pt idx="7">
                <c:v>Category 8</c:v>
              </c:pt>
              <c:pt idx="8">
                <c:v>Category 9</c:v>
              </c:pt>
            </c:strLit>
          </c:cat>
          <c:val>
            <c:numLit>
              <c:formatCode>General</c:formatCode>
              <c:ptCount val="9"/>
              <c:pt idx="0">
                <c:v>-0.5</c:v>
              </c:pt>
              <c:pt idx="1">
                <c:v>1.5</c:v>
              </c:pt>
              <c:pt idx="2">
                <c:v>-2</c:v>
              </c:pt>
              <c:pt idx="3">
                <c:v>2.8</c:v>
              </c:pt>
              <c:pt idx="4">
                <c:v>-1</c:v>
              </c:pt>
              <c:pt idx="5">
                <c:v>3</c:v>
              </c:pt>
              <c:pt idx="6">
                <c:v>-2.5</c:v>
              </c:pt>
              <c:pt idx="7">
                <c:v>2.5</c:v>
              </c:pt>
              <c:pt idx="8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EF62-4CB1-A167-9ECDBFFA2FBA}"/>
            </c:ext>
          </c:extLst>
        </c:ser>
        <c:ser>
          <c:idx val="2"/>
          <c:order val="2"/>
          <c:tx>
            <c:v>Column1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9"/>
              <c:pt idx="0">
                <c:v>Category 1</c:v>
              </c:pt>
              <c:pt idx="1">
                <c:v>Category 2</c:v>
              </c:pt>
              <c:pt idx="2">
                <c:v>Category 3</c:v>
              </c:pt>
              <c:pt idx="3">
                <c:v>Category 4</c:v>
              </c:pt>
              <c:pt idx="4">
                <c:v>Category 5</c:v>
              </c:pt>
              <c:pt idx="5">
                <c:v>Category 6</c:v>
              </c:pt>
              <c:pt idx="6">
                <c:v>Category 7</c:v>
              </c:pt>
              <c:pt idx="7">
                <c:v>Category 8</c:v>
              </c:pt>
              <c:pt idx="8">
                <c:v>Category 9</c:v>
              </c:pt>
            </c:strLit>
          </c:cat>
          <c:val>
            <c:numLit>
              <c:formatCode>General</c:formatCode>
              <c:ptCount val="9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EF62-4CB1-A167-9ECDBFFA2F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532256719"/>
        <c:axId val="1534600975"/>
      </c:lineChart>
      <c:valAx>
        <c:axId val="153460097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crossAx val="1532256719"/>
        <c:crosses val="autoZero"/>
        <c:crossBetween val="between"/>
      </c:valAx>
      <c:catAx>
        <c:axId val="1532256719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5346009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employee will</c:v>
                </c:pt>
              </c:strCache>
            </c:strRef>
          </c:tx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E5-4AFF-8DFA-CC31D9DA179C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E5-4AFF-8DFA-CC31D9DA179C}"/>
              </c:ext>
            </c:extLst>
          </c:dPt>
          <c:cat>
            <c:strRef>
              <c:f>Sheet1!$A$2:$A$3</c:f>
              <c:strCache>
                <c:ptCount val="1"/>
                <c:pt idx="0">
                  <c:v>wish to leave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E5-4AFF-8DFA-CC31D9DA1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csi.org/the-acsi-difference/us-overall-customer-satisfaction/" TargetMode="External"/><Relationship Id="rId2" Type="http://schemas.openxmlformats.org/officeDocument/2006/relationships/hyperlink" Target="https://www.criteriacorp.com/resources/glossary/turnover-rate" TargetMode="External"/><Relationship Id="rId1" Type="http://schemas.openxmlformats.org/officeDocument/2006/relationships/hyperlink" Target="https://www.bls.gov/news.release/jolts.t16.htm" TargetMode="External"/><Relationship Id="rId5" Type="http://schemas.openxmlformats.org/officeDocument/2006/relationships/hyperlink" Target="https://rb.gy/ukwqwo" TargetMode="External"/><Relationship Id="rId4" Type="http://schemas.openxmlformats.org/officeDocument/2006/relationships/hyperlink" Target="https://rb.gy/tqaizx" TargetMode="External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iteriacorp.com/resources/glossary/turnover-rate" TargetMode="External"/><Relationship Id="rId2" Type="http://schemas.openxmlformats.org/officeDocument/2006/relationships/hyperlink" Target="https://www.theacsi.org/the-acsi-difference/us-overall-customer-satisfaction/" TargetMode="External"/><Relationship Id="rId1" Type="http://schemas.openxmlformats.org/officeDocument/2006/relationships/hyperlink" Target="https://www.bls.gov/news.release/jolts.t16.htm" TargetMode="External"/><Relationship Id="rId5" Type="http://schemas.openxmlformats.org/officeDocument/2006/relationships/hyperlink" Target="https://rb.gy/ukwqwo" TargetMode="External"/><Relationship Id="rId4" Type="http://schemas.openxmlformats.org/officeDocument/2006/relationships/hyperlink" Target="https://rb.gy/tqaiz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A04BFE-72B5-4BD4-9107-F7F63FBD1BE9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4C31DF4-6878-4288-BB3E-9D803C054827}">
      <dgm:prSet phldrT="[Text]"/>
      <dgm:spPr>
        <a:solidFill>
          <a:srgbClr val="D661FF"/>
        </a:solidFill>
      </dgm:spPr>
      <dgm:t>
        <a:bodyPr/>
        <a:lstStyle/>
        <a:p>
          <a:r>
            <a:rPr lang="en-IN" b="1" dirty="0">
              <a:solidFill>
                <a:schemeClr val="bg1"/>
              </a:solidFill>
            </a:rPr>
            <a:t>Analysis</a:t>
          </a:r>
        </a:p>
      </dgm:t>
    </dgm:pt>
    <dgm:pt modelId="{7A65B461-5237-4A94-BD4D-8D51F3C7E3E3}" type="parTrans" cxnId="{FD368229-BDE5-4C70-B620-267011449A63}">
      <dgm:prSet/>
      <dgm:spPr/>
      <dgm:t>
        <a:bodyPr/>
        <a:lstStyle/>
        <a:p>
          <a:endParaRPr lang="en-IN"/>
        </a:p>
      </dgm:t>
    </dgm:pt>
    <dgm:pt modelId="{8A146527-F937-494A-8072-7F041A3E6D21}" type="sibTrans" cxnId="{FD368229-BDE5-4C70-B620-267011449A63}">
      <dgm:prSet/>
      <dgm:spPr/>
      <dgm:t>
        <a:bodyPr/>
        <a:lstStyle/>
        <a:p>
          <a:endParaRPr lang="en-IN"/>
        </a:p>
      </dgm:t>
    </dgm:pt>
    <dgm:pt modelId="{8C4249B0-82F8-4749-B1FB-4BDFD8629D95}">
      <dgm:prSet phldrT="[Text]" custT="1"/>
      <dgm:spPr>
        <a:noFill/>
        <a:ln>
          <a:solidFill>
            <a:srgbClr val="9900CC">
              <a:alpha val="90000"/>
            </a:srgbClr>
          </a:solidFill>
        </a:ln>
      </dgm:spPr>
      <dgm:t>
        <a:bodyPr/>
        <a:lstStyle/>
        <a:p>
          <a:r>
            <a:rPr lang="en-IN" sz="1000" b="1" dirty="0"/>
            <a:t>SWOT analysis </a:t>
          </a:r>
          <a:r>
            <a:rPr lang="en-IN" sz="1000" dirty="0"/>
            <a:t>of SRC Corporation to understand problems and opportunities</a:t>
          </a:r>
        </a:p>
      </dgm:t>
    </dgm:pt>
    <dgm:pt modelId="{0E635145-2A89-4AC6-8CA5-2D5E334DD54B}" type="parTrans" cxnId="{5152D7D1-7288-41D2-899F-641F3A485C0E}">
      <dgm:prSet/>
      <dgm:spPr/>
      <dgm:t>
        <a:bodyPr/>
        <a:lstStyle/>
        <a:p>
          <a:endParaRPr lang="en-IN"/>
        </a:p>
      </dgm:t>
    </dgm:pt>
    <dgm:pt modelId="{ADBB21ED-2EDA-4BBD-BD80-50B5F51DA59D}" type="sibTrans" cxnId="{5152D7D1-7288-41D2-899F-641F3A485C0E}">
      <dgm:prSet/>
      <dgm:spPr/>
      <dgm:t>
        <a:bodyPr/>
        <a:lstStyle/>
        <a:p>
          <a:endParaRPr lang="en-IN"/>
        </a:p>
      </dgm:t>
    </dgm:pt>
    <dgm:pt modelId="{BF59028A-34D8-4B5D-AA41-E3A78E05225E}">
      <dgm:prSet phldrT="[Text]" custT="1"/>
      <dgm:spPr>
        <a:noFill/>
        <a:ln>
          <a:solidFill>
            <a:srgbClr val="9900CC">
              <a:alpha val="90000"/>
            </a:srgbClr>
          </a:solidFill>
        </a:ln>
      </dgm:spPr>
      <dgm:t>
        <a:bodyPr/>
        <a:lstStyle/>
        <a:p>
          <a:r>
            <a:rPr lang="en-IN" sz="1000" b="1" dirty="0"/>
            <a:t>Competitor and Industry Analysis </a:t>
          </a:r>
          <a:r>
            <a:rPr lang="en-IN" sz="1000" dirty="0"/>
            <a:t>to identify key highlights</a:t>
          </a:r>
        </a:p>
      </dgm:t>
    </dgm:pt>
    <dgm:pt modelId="{E018518B-2529-4F9F-AC38-8A64B3D8A677}" type="parTrans" cxnId="{21D5F18D-71B8-4D94-9449-573884AA334F}">
      <dgm:prSet/>
      <dgm:spPr/>
      <dgm:t>
        <a:bodyPr/>
        <a:lstStyle/>
        <a:p>
          <a:endParaRPr lang="en-IN"/>
        </a:p>
      </dgm:t>
    </dgm:pt>
    <dgm:pt modelId="{C506442F-EB94-4B93-8392-7DEFEF5D1DE5}" type="sibTrans" cxnId="{21D5F18D-71B8-4D94-9449-573884AA334F}">
      <dgm:prSet/>
      <dgm:spPr/>
      <dgm:t>
        <a:bodyPr/>
        <a:lstStyle/>
        <a:p>
          <a:endParaRPr lang="en-IN"/>
        </a:p>
      </dgm:t>
    </dgm:pt>
    <dgm:pt modelId="{3CEF9FB6-A701-427A-9E16-6487C7D7749E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IN" sz="1100" b="1" dirty="0"/>
            <a:t>Short-Term</a:t>
          </a:r>
        </a:p>
      </dgm:t>
    </dgm:pt>
    <dgm:pt modelId="{D8F85218-E038-4666-ABE3-FFA8E40BAE5F}" type="parTrans" cxnId="{BCFB32CD-47E6-4A77-BA0C-644C0FD37BCD}">
      <dgm:prSet/>
      <dgm:spPr/>
      <dgm:t>
        <a:bodyPr/>
        <a:lstStyle/>
        <a:p>
          <a:endParaRPr lang="en-IN"/>
        </a:p>
      </dgm:t>
    </dgm:pt>
    <dgm:pt modelId="{EEA1A8DF-EB09-415F-96DC-8483613B9F35}" type="sibTrans" cxnId="{BCFB32CD-47E6-4A77-BA0C-644C0FD37BCD}">
      <dgm:prSet/>
      <dgm:spPr/>
      <dgm:t>
        <a:bodyPr/>
        <a:lstStyle/>
        <a:p>
          <a:endParaRPr lang="en-IN"/>
        </a:p>
      </dgm:t>
    </dgm:pt>
    <dgm:pt modelId="{C2571D52-6001-463D-8460-B70B0112DD24}">
      <dgm:prSet phldrT="[Text]" custT="1"/>
      <dgm:spPr>
        <a:noFill/>
        <a:ln>
          <a:solidFill>
            <a:schemeClr val="accent2">
              <a:lumMod val="75000"/>
              <a:alpha val="90000"/>
            </a:schemeClr>
          </a:solidFill>
        </a:ln>
      </dgm:spPr>
      <dgm:t>
        <a:bodyPr/>
        <a:lstStyle/>
        <a:p>
          <a:r>
            <a:rPr lang="en-IN" sz="1000" b="1" dirty="0"/>
            <a:t>Quarter 1 –</a:t>
          </a:r>
        </a:p>
        <a:p>
          <a:r>
            <a:rPr lang="en-IN" sz="1000" b="1" dirty="0"/>
            <a:t>Understanding phase: </a:t>
          </a:r>
          <a:r>
            <a:rPr lang="en-IN" sz="1000" b="0" dirty="0"/>
            <a:t>S</a:t>
          </a:r>
          <a:r>
            <a:rPr lang="en-IN" sz="1000" dirty="0"/>
            <a:t>urveys, interviews, and hiring process reviews </a:t>
          </a:r>
        </a:p>
      </dgm:t>
    </dgm:pt>
    <dgm:pt modelId="{F31B12B2-FAC0-48BC-838D-8E214B85E88C}" type="parTrans" cxnId="{50E81472-742D-4BD8-BBFB-FA5FFE1CEA4A}">
      <dgm:prSet/>
      <dgm:spPr/>
      <dgm:t>
        <a:bodyPr/>
        <a:lstStyle/>
        <a:p>
          <a:endParaRPr lang="en-IN"/>
        </a:p>
      </dgm:t>
    </dgm:pt>
    <dgm:pt modelId="{8956FAAA-F616-4D3B-8A2A-0DC2DFA691B9}" type="sibTrans" cxnId="{50E81472-742D-4BD8-BBFB-FA5FFE1CEA4A}">
      <dgm:prSet/>
      <dgm:spPr/>
      <dgm:t>
        <a:bodyPr/>
        <a:lstStyle/>
        <a:p>
          <a:endParaRPr lang="en-IN"/>
        </a:p>
      </dgm:t>
    </dgm:pt>
    <dgm:pt modelId="{54E2E7FC-873B-4BA6-8428-2E8E2B47C20F}">
      <dgm:prSet phldrT="[Text]" custT="1"/>
      <dgm:spPr>
        <a:noFill/>
        <a:ln>
          <a:solidFill>
            <a:schemeClr val="accent2">
              <a:lumMod val="75000"/>
              <a:alpha val="90000"/>
            </a:schemeClr>
          </a:solidFill>
        </a:ln>
      </dgm:spPr>
      <dgm:t>
        <a:bodyPr/>
        <a:lstStyle/>
        <a:p>
          <a:r>
            <a:rPr lang="en-IN" sz="1000" b="1" dirty="0"/>
            <a:t>Quarter 2-</a:t>
          </a:r>
        </a:p>
        <a:p>
          <a:r>
            <a:rPr lang="en-IN" sz="1000" b="1" dirty="0"/>
            <a:t>Employee Development Phase: </a:t>
          </a:r>
          <a:r>
            <a:rPr lang="en-IN" sz="1000" dirty="0"/>
            <a:t>Skill development, recognition and work environment  </a:t>
          </a:r>
        </a:p>
      </dgm:t>
    </dgm:pt>
    <dgm:pt modelId="{7835E9E3-FB9B-40F9-8F52-3120CEF8AE6D}" type="parTrans" cxnId="{467D54BC-658F-4871-B358-4AB457307EEB}">
      <dgm:prSet/>
      <dgm:spPr/>
      <dgm:t>
        <a:bodyPr/>
        <a:lstStyle/>
        <a:p>
          <a:endParaRPr lang="en-IN"/>
        </a:p>
      </dgm:t>
    </dgm:pt>
    <dgm:pt modelId="{E47412B8-1FEA-4649-9A19-BE287AEC32BA}" type="sibTrans" cxnId="{467D54BC-658F-4871-B358-4AB457307EEB}">
      <dgm:prSet/>
      <dgm:spPr/>
      <dgm:t>
        <a:bodyPr/>
        <a:lstStyle/>
        <a:p>
          <a:endParaRPr lang="en-IN"/>
        </a:p>
      </dgm:t>
    </dgm:pt>
    <dgm:pt modelId="{22F62D10-387C-49B6-8FBF-F82C8635736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b="1" dirty="0"/>
            <a:t>Long-Term</a:t>
          </a:r>
        </a:p>
      </dgm:t>
    </dgm:pt>
    <dgm:pt modelId="{72035F00-ACC2-4F9E-80E5-64AA3E18B9E9}" type="parTrans" cxnId="{1AA7D1CD-B145-4B69-9B82-36165F45B548}">
      <dgm:prSet/>
      <dgm:spPr/>
      <dgm:t>
        <a:bodyPr/>
        <a:lstStyle/>
        <a:p>
          <a:endParaRPr lang="en-IN"/>
        </a:p>
      </dgm:t>
    </dgm:pt>
    <dgm:pt modelId="{F7390CF7-57A9-43BB-992C-2CCEE2092435}" type="sibTrans" cxnId="{1AA7D1CD-B145-4B69-9B82-36165F45B548}">
      <dgm:prSet/>
      <dgm:spPr/>
      <dgm:t>
        <a:bodyPr/>
        <a:lstStyle/>
        <a:p>
          <a:endParaRPr lang="en-IN"/>
        </a:p>
      </dgm:t>
    </dgm:pt>
    <dgm:pt modelId="{9C177983-4944-4FF7-9E76-14EBBCE9A69D}">
      <dgm:prSet phldrT="[Text]"/>
      <dgm:spPr>
        <a:solidFill>
          <a:srgbClr val="3078BA"/>
        </a:solidFill>
      </dgm:spPr>
      <dgm:t>
        <a:bodyPr/>
        <a:lstStyle/>
        <a:p>
          <a:r>
            <a:rPr lang="en-IN" b="1" dirty="0"/>
            <a:t>Execution</a:t>
          </a:r>
        </a:p>
      </dgm:t>
    </dgm:pt>
    <dgm:pt modelId="{42988DF8-730F-4A78-898B-0F8F4C1357F5}" type="parTrans" cxnId="{8C941094-34F6-4B31-8453-E22117CC7274}">
      <dgm:prSet/>
      <dgm:spPr/>
      <dgm:t>
        <a:bodyPr/>
        <a:lstStyle/>
        <a:p>
          <a:endParaRPr lang="en-IN"/>
        </a:p>
      </dgm:t>
    </dgm:pt>
    <dgm:pt modelId="{3317A635-50B5-412F-8CDE-E0A6AF8A2F8F}" type="sibTrans" cxnId="{8C941094-34F6-4B31-8453-E22117CC7274}">
      <dgm:prSet/>
      <dgm:spPr/>
      <dgm:t>
        <a:bodyPr/>
        <a:lstStyle/>
        <a:p>
          <a:endParaRPr lang="en-IN"/>
        </a:p>
      </dgm:t>
    </dgm:pt>
    <dgm:pt modelId="{12AEF690-A689-4ECF-ACAB-539573DE01EB}">
      <dgm:prSet phldrT="[Text]"/>
      <dgm:spPr>
        <a:noFill/>
        <a:ln>
          <a:solidFill>
            <a:srgbClr val="002060">
              <a:alpha val="90000"/>
            </a:srgbClr>
          </a:solidFill>
        </a:ln>
      </dgm:spPr>
      <dgm:t>
        <a:bodyPr/>
        <a:lstStyle/>
        <a:p>
          <a:r>
            <a:rPr lang="en-IN" b="1" dirty="0"/>
            <a:t>Initiatives </a:t>
          </a:r>
          <a:r>
            <a:rPr lang="en-IN" b="0" dirty="0"/>
            <a:t>raised explanation</a:t>
          </a:r>
        </a:p>
      </dgm:t>
    </dgm:pt>
    <dgm:pt modelId="{2AFACBF9-2550-4CC3-A86C-88C8CF7A5CA1}" type="parTrans" cxnId="{C65B6658-D105-4F3C-BD8F-A787C7968F97}">
      <dgm:prSet/>
      <dgm:spPr/>
      <dgm:t>
        <a:bodyPr/>
        <a:lstStyle/>
        <a:p>
          <a:endParaRPr lang="en-IN"/>
        </a:p>
      </dgm:t>
    </dgm:pt>
    <dgm:pt modelId="{06AD0CD3-5473-49ED-9E8E-AFB0965A909D}" type="sibTrans" cxnId="{C65B6658-D105-4F3C-BD8F-A787C7968F97}">
      <dgm:prSet/>
      <dgm:spPr/>
      <dgm:t>
        <a:bodyPr/>
        <a:lstStyle/>
        <a:p>
          <a:endParaRPr lang="en-IN"/>
        </a:p>
      </dgm:t>
    </dgm:pt>
    <dgm:pt modelId="{9D3695E7-2A24-4137-AF0C-EDF9CFFD2572}">
      <dgm:prSet phldrT="[Text]" custT="1"/>
      <dgm:spPr>
        <a:noFill/>
        <a:ln>
          <a:solidFill>
            <a:srgbClr val="9900CC">
              <a:alpha val="90000"/>
            </a:srgbClr>
          </a:solidFill>
        </a:ln>
      </dgm:spPr>
      <dgm:t>
        <a:bodyPr/>
        <a:lstStyle/>
        <a:p>
          <a:r>
            <a:rPr lang="en-IN" sz="1000" dirty="0"/>
            <a:t>Understanding the second pain point i.e. </a:t>
          </a:r>
          <a:r>
            <a:rPr lang="en-IN" sz="1000" b="1" dirty="0"/>
            <a:t>Customer dissatisfaction</a:t>
          </a:r>
        </a:p>
      </dgm:t>
    </dgm:pt>
    <dgm:pt modelId="{6F7AA35C-4270-4E47-B694-2DF9884EFCF0}" type="parTrans" cxnId="{67B901D7-2C56-4A9E-8D01-CC5C435A287C}">
      <dgm:prSet/>
      <dgm:spPr/>
      <dgm:t>
        <a:bodyPr/>
        <a:lstStyle/>
        <a:p>
          <a:endParaRPr lang="en-IN"/>
        </a:p>
      </dgm:t>
    </dgm:pt>
    <dgm:pt modelId="{1FA5D716-109D-46A7-BD0A-6F367CBFA980}" type="sibTrans" cxnId="{67B901D7-2C56-4A9E-8D01-CC5C435A287C}">
      <dgm:prSet/>
      <dgm:spPr/>
      <dgm:t>
        <a:bodyPr/>
        <a:lstStyle/>
        <a:p>
          <a:endParaRPr lang="en-IN"/>
        </a:p>
      </dgm:t>
    </dgm:pt>
    <dgm:pt modelId="{3AD73D3A-2D7C-46D0-89F6-2BB21FEE3896}">
      <dgm:prSet phldrT="[Text]" custT="1"/>
      <dgm:spPr>
        <a:noFill/>
        <a:ln>
          <a:solidFill>
            <a:srgbClr val="9900CC">
              <a:alpha val="90000"/>
            </a:srgbClr>
          </a:solidFill>
        </a:ln>
      </dgm:spPr>
      <dgm:t>
        <a:bodyPr/>
        <a:lstStyle/>
        <a:p>
          <a:r>
            <a:rPr lang="en-IN" sz="1000" dirty="0"/>
            <a:t>Understanding the first pain point i.e. </a:t>
          </a:r>
          <a:r>
            <a:rPr lang="en-IN" sz="1000" b="1" dirty="0"/>
            <a:t>High turnover rate</a:t>
          </a:r>
        </a:p>
      </dgm:t>
    </dgm:pt>
    <dgm:pt modelId="{04D49CA1-72B7-42DB-9E8B-9214695395CC}" type="parTrans" cxnId="{A6C44155-5EA6-4216-821F-D97B3551C350}">
      <dgm:prSet/>
      <dgm:spPr/>
      <dgm:t>
        <a:bodyPr/>
        <a:lstStyle/>
        <a:p>
          <a:endParaRPr lang="en-IN"/>
        </a:p>
      </dgm:t>
    </dgm:pt>
    <dgm:pt modelId="{F5FA2544-4F2C-4499-92A9-1D543DA92247}" type="sibTrans" cxnId="{A6C44155-5EA6-4216-821F-D97B3551C350}">
      <dgm:prSet/>
      <dgm:spPr/>
      <dgm:t>
        <a:bodyPr/>
        <a:lstStyle/>
        <a:p>
          <a:endParaRPr lang="en-IN"/>
        </a:p>
      </dgm:t>
    </dgm:pt>
    <dgm:pt modelId="{BD4EA2DF-C1AD-40F1-BC18-04EE1BCD99C3}">
      <dgm:prSet phldrT="[Text]"/>
      <dgm:spPr>
        <a:noFill/>
        <a:ln>
          <a:solidFill>
            <a:schemeClr val="accent2">
              <a:lumMod val="75000"/>
              <a:alpha val="90000"/>
            </a:schemeClr>
          </a:solidFill>
        </a:ln>
      </dgm:spPr>
      <dgm:t>
        <a:bodyPr/>
        <a:lstStyle/>
        <a:p>
          <a:r>
            <a:rPr lang="en-IN" b="1" dirty="0"/>
            <a:t>Quarter 4-</a:t>
          </a:r>
        </a:p>
        <a:p>
          <a:r>
            <a:rPr lang="en-IN" b="1" dirty="0"/>
            <a:t>Monitor:</a:t>
          </a:r>
          <a:r>
            <a:rPr lang="en-IN" dirty="0"/>
            <a:t> Review the plan of action, profit sharing, and other monetary benefits </a:t>
          </a:r>
        </a:p>
        <a:p>
          <a:endParaRPr lang="en-IN" dirty="0"/>
        </a:p>
      </dgm:t>
    </dgm:pt>
    <dgm:pt modelId="{951C79C0-E8CC-4C51-B586-CC0C75CAD1B2}" type="parTrans" cxnId="{A3789C16-F364-47C3-9FE6-5BBCB3A630B3}">
      <dgm:prSet/>
      <dgm:spPr/>
      <dgm:t>
        <a:bodyPr/>
        <a:lstStyle/>
        <a:p>
          <a:endParaRPr lang="en-IN"/>
        </a:p>
      </dgm:t>
    </dgm:pt>
    <dgm:pt modelId="{2C3DEC3E-6E5A-4DD8-ACA3-8E6FE51EBD9C}" type="sibTrans" cxnId="{A3789C16-F364-47C3-9FE6-5BBCB3A630B3}">
      <dgm:prSet/>
      <dgm:spPr/>
      <dgm:t>
        <a:bodyPr/>
        <a:lstStyle/>
        <a:p>
          <a:endParaRPr lang="en-IN"/>
        </a:p>
      </dgm:t>
    </dgm:pt>
    <dgm:pt modelId="{17621297-32E1-4319-9901-E4FDF33047BB}">
      <dgm:prSet phldrT="[Text]" custT="1"/>
      <dgm:spPr>
        <a:noFill/>
        <a:ln>
          <a:solidFill>
            <a:schemeClr val="accent2">
              <a:lumMod val="75000"/>
              <a:alpha val="90000"/>
            </a:schemeClr>
          </a:solidFill>
        </a:ln>
      </dgm:spPr>
      <dgm:t>
        <a:bodyPr/>
        <a:lstStyle/>
        <a:p>
          <a:r>
            <a:rPr lang="en-IN" sz="1050" b="1" dirty="0"/>
            <a:t>Quarter 3-</a:t>
          </a:r>
        </a:p>
        <a:p>
          <a:r>
            <a:rPr lang="en-IN" sz="1050" b="1" dirty="0"/>
            <a:t>Moving on: </a:t>
          </a:r>
          <a:r>
            <a:rPr lang="en-IN" sz="1050" dirty="0"/>
            <a:t>Work life balance, health focusing, flexibility</a:t>
          </a:r>
        </a:p>
      </dgm:t>
    </dgm:pt>
    <dgm:pt modelId="{C3FD48EA-9034-4898-8319-923B50697D6B}" type="parTrans" cxnId="{A19808B1-33CF-4E0A-940B-3DFF6189D704}">
      <dgm:prSet/>
      <dgm:spPr/>
      <dgm:t>
        <a:bodyPr/>
        <a:lstStyle/>
        <a:p>
          <a:endParaRPr lang="en-IN"/>
        </a:p>
      </dgm:t>
    </dgm:pt>
    <dgm:pt modelId="{BA248707-9078-4D75-BB21-EE1FD8FA09E8}" type="sibTrans" cxnId="{A19808B1-33CF-4E0A-940B-3DFF6189D704}">
      <dgm:prSet/>
      <dgm:spPr/>
      <dgm:t>
        <a:bodyPr/>
        <a:lstStyle/>
        <a:p>
          <a:endParaRPr lang="en-IN"/>
        </a:p>
      </dgm:t>
    </dgm:pt>
    <dgm:pt modelId="{A9A849D2-D0D5-459B-90F4-828EFA2A569A}">
      <dgm:prSet phldrT="[Text]"/>
      <dgm:spPr>
        <a:noFill/>
        <a:ln>
          <a:solidFill>
            <a:schemeClr val="accent6">
              <a:lumMod val="75000"/>
              <a:alpha val="90000"/>
            </a:schemeClr>
          </a:solidFill>
        </a:ln>
      </dgm:spPr>
      <dgm:t>
        <a:bodyPr/>
        <a:lstStyle/>
        <a:p>
          <a:r>
            <a:rPr lang="en-IN" b="1" dirty="0"/>
            <a:t>Technological Development:</a:t>
          </a:r>
        </a:p>
        <a:p>
          <a:r>
            <a:rPr lang="en-IN" dirty="0"/>
            <a:t>Learning from Servifast, goal setting, existing tech review, tech roadmap</a:t>
          </a:r>
        </a:p>
      </dgm:t>
    </dgm:pt>
    <dgm:pt modelId="{AB225CE9-6360-4C72-84A0-B5F0B0F22F82}" type="parTrans" cxnId="{D9EB82BB-8829-4143-8823-989ABF00BA21}">
      <dgm:prSet/>
      <dgm:spPr/>
      <dgm:t>
        <a:bodyPr/>
        <a:lstStyle/>
        <a:p>
          <a:endParaRPr lang="en-IN"/>
        </a:p>
      </dgm:t>
    </dgm:pt>
    <dgm:pt modelId="{7ACBC7AE-BAE7-4E02-890E-C2177FA4CFDA}" type="sibTrans" cxnId="{D9EB82BB-8829-4143-8823-989ABF00BA21}">
      <dgm:prSet/>
      <dgm:spPr/>
      <dgm:t>
        <a:bodyPr/>
        <a:lstStyle/>
        <a:p>
          <a:endParaRPr lang="en-IN"/>
        </a:p>
      </dgm:t>
    </dgm:pt>
    <dgm:pt modelId="{B526889F-9391-4F65-BCA6-43C31B8925C4}">
      <dgm:prSet phldrT="[Text]"/>
      <dgm:spPr>
        <a:noFill/>
        <a:ln>
          <a:solidFill>
            <a:schemeClr val="accent6">
              <a:lumMod val="75000"/>
              <a:alpha val="90000"/>
            </a:schemeClr>
          </a:solidFill>
        </a:ln>
      </dgm:spPr>
      <dgm:t>
        <a:bodyPr/>
        <a:lstStyle/>
        <a:p>
          <a:r>
            <a:rPr lang="en-IN" b="1" dirty="0"/>
            <a:t>Customer Satisfaction:</a:t>
          </a:r>
        </a:p>
        <a:p>
          <a:r>
            <a:rPr lang="en-IN" dirty="0"/>
            <a:t>Acknowledging, apologising, improving</a:t>
          </a:r>
        </a:p>
      </dgm:t>
    </dgm:pt>
    <dgm:pt modelId="{16D9489C-A090-4063-8A7D-E644768EB429}" type="parTrans" cxnId="{84B451B3-5B95-49C5-B4BA-B42D5F7A71B9}">
      <dgm:prSet/>
      <dgm:spPr/>
      <dgm:t>
        <a:bodyPr/>
        <a:lstStyle/>
        <a:p>
          <a:endParaRPr lang="en-IN"/>
        </a:p>
      </dgm:t>
    </dgm:pt>
    <dgm:pt modelId="{75B10493-0035-49AC-9706-C5E944BF1535}" type="sibTrans" cxnId="{84B451B3-5B95-49C5-B4BA-B42D5F7A71B9}">
      <dgm:prSet/>
      <dgm:spPr/>
      <dgm:t>
        <a:bodyPr/>
        <a:lstStyle/>
        <a:p>
          <a:endParaRPr lang="en-IN"/>
        </a:p>
      </dgm:t>
    </dgm:pt>
    <dgm:pt modelId="{8AB23514-AE3A-405E-93F5-AE57686AABDD}">
      <dgm:prSet phldrT="[Text]"/>
      <dgm:spPr>
        <a:noFill/>
        <a:ln>
          <a:solidFill>
            <a:srgbClr val="002060">
              <a:alpha val="90000"/>
            </a:srgbClr>
          </a:solidFill>
        </a:ln>
      </dgm:spPr>
      <dgm:t>
        <a:bodyPr/>
        <a:lstStyle/>
        <a:p>
          <a:r>
            <a:rPr lang="en-IN" b="1" dirty="0"/>
            <a:t>Balanced scorecard</a:t>
          </a:r>
          <a:r>
            <a:rPr lang="en-IN" dirty="0"/>
            <a:t> development</a:t>
          </a:r>
        </a:p>
      </dgm:t>
    </dgm:pt>
    <dgm:pt modelId="{15C4DDE2-02E8-46C0-911F-52D3D9BA76AE}" type="parTrans" cxnId="{809810DA-72ED-4BCF-8BF6-AFC13F37E70D}">
      <dgm:prSet/>
      <dgm:spPr/>
      <dgm:t>
        <a:bodyPr/>
        <a:lstStyle/>
        <a:p>
          <a:endParaRPr lang="en-IN"/>
        </a:p>
      </dgm:t>
    </dgm:pt>
    <dgm:pt modelId="{C01C183C-731A-4BA7-8589-840E72085205}" type="sibTrans" cxnId="{809810DA-72ED-4BCF-8BF6-AFC13F37E70D}">
      <dgm:prSet/>
      <dgm:spPr/>
      <dgm:t>
        <a:bodyPr/>
        <a:lstStyle/>
        <a:p>
          <a:endParaRPr lang="en-IN"/>
        </a:p>
      </dgm:t>
    </dgm:pt>
    <dgm:pt modelId="{4430554A-E945-4BAE-9D0F-F80DB80EDA73}">
      <dgm:prSet phldrT="[Text]"/>
      <dgm:spPr>
        <a:noFill/>
        <a:ln>
          <a:solidFill>
            <a:srgbClr val="002060">
              <a:alpha val="90000"/>
            </a:srgbClr>
          </a:solidFill>
        </a:ln>
      </dgm:spPr>
      <dgm:t>
        <a:bodyPr/>
        <a:lstStyle/>
        <a:p>
          <a:r>
            <a:rPr lang="en-IN" b="1" dirty="0"/>
            <a:t>Financial goal </a:t>
          </a:r>
          <a:r>
            <a:rPr lang="en-IN" b="0" dirty="0"/>
            <a:t>setting</a:t>
          </a:r>
        </a:p>
      </dgm:t>
    </dgm:pt>
    <dgm:pt modelId="{0FD2BC4D-8D27-4FA8-9B09-7B860FE33077}" type="parTrans" cxnId="{077208CF-754C-482A-9B77-9B0D3D6CAD29}">
      <dgm:prSet/>
      <dgm:spPr/>
      <dgm:t>
        <a:bodyPr/>
        <a:lstStyle/>
        <a:p>
          <a:endParaRPr lang="en-IN"/>
        </a:p>
      </dgm:t>
    </dgm:pt>
    <dgm:pt modelId="{8A0B463F-0E63-4375-8D82-CD796E037056}" type="sibTrans" cxnId="{077208CF-754C-482A-9B77-9B0D3D6CAD29}">
      <dgm:prSet/>
      <dgm:spPr/>
      <dgm:t>
        <a:bodyPr/>
        <a:lstStyle/>
        <a:p>
          <a:endParaRPr lang="en-IN"/>
        </a:p>
      </dgm:t>
    </dgm:pt>
    <dgm:pt modelId="{95F30F5F-E98A-4E1E-8448-C70FDD9618D6}" type="pres">
      <dgm:prSet presAssocID="{5EA04BFE-72B5-4BD4-9107-F7F63FBD1BE9}" presName="list" presStyleCnt="0">
        <dgm:presLayoutVars>
          <dgm:dir/>
          <dgm:animLvl val="lvl"/>
        </dgm:presLayoutVars>
      </dgm:prSet>
      <dgm:spPr/>
    </dgm:pt>
    <dgm:pt modelId="{AFB9A048-FD4C-4C88-813C-C1044A39DB31}" type="pres">
      <dgm:prSet presAssocID="{84C31DF4-6878-4288-BB3E-9D803C054827}" presName="posSpace" presStyleCnt="0"/>
      <dgm:spPr/>
    </dgm:pt>
    <dgm:pt modelId="{E3E7FA0A-211E-4D6D-BBC5-B790DF3D5F6E}" type="pres">
      <dgm:prSet presAssocID="{84C31DF4-6878-4288-BB3E-9D803C054827}" presName="vertFlow" presStyleCnt="0"/>
      <dgm:spPr/>
    </dgm:pt>
    <dgm:pt modelId="{E7F80694-0FE8-4A0A-9D01-943D396BB7E6}" type="pres">
      <dgm:prSet presAssocID="{84C31DF4-6878-4288-BB3E-9D803C054827}" presName="topSpace" presStyleCnt="0"/>
      <dgm:spPr/>
    </dgm:pt>
    <dgm:pt modelId="{43300695-E381-420E-8AA6-6FEF7FA07928}" type="pres">
      <dgm:prSet presAssocID="{84C31DF4-6878-4288-BB3E-9D803C054827}" presName="firstComp" presStyleCnt="0"/>
      <dgm:spPr/>
    </dgm:pt>
    <dgm:pt modelId="{7554554E-9BFF-4CE9-8D42-9B85920BF210}" type="pres">
      <dgm:prSet presAssocID="{84C31DF4-6878-4288-BB3E-9D803C054827}" presName="firstChild" presStyleLbl="bgAccFollowNode1" presStyleIdx="0" presStyleCnt="13"/>
      <dgm:spPr/>
    </dgm:pt>
    <dgm:pt modelId="{BCD46143-9910-4B6D-8DCC-56E7310454B2}" type="pres">
      <dgm:prSet presAssocID="{84C31DF4-6878-4288-BB3E-9D803C054827}" presName="firstChildTx" presStyleLbl="bgAccFollowNode1" presStyleIdx="0" presStyleCnt="13">
        <dgm:presLayoutVars>
          <dgm:bulletEnabled val="1"/>
        </dgm:presLayoutVars>
      </dgm:prSet>
      <dgm:spPr/>
    </dgm:pt>
    <dgm:pt modelId="{2432D3FA-3DA9-46BA-8681-F050EDC3A672}" type="pres">
      <dgm:prSet presAssocID="{BF59028A-34D8-4B5D-AA41-E3A78E05225E}" presName="comp" presStyleCnt="0"/>
      <dgm:spPr/>
    </dgm:pt>
    <dgm:pt modelId="{905CBAB3-B2EF-42EA-A65B-041B56CE2C2F}" type="pres">
      <dgm:prSet presAssocID="{BF59028A-34D8-4B5D-AA41-E3A78E05225E}" presName="child" presStyleLbl="bgAccFollowNode1" presStyleIdx="1" presStyleCnt="13"/>
      <dgm:spPr/>
    </dgm:pt>
    <dgm:pt modelId="{F267120A-C2B7-4383-8C37-3C650DBD987C}" type="pres">
      <dgm:prSet presAssocID="{BF59028A-34D8-4B5D-AA41-E3A78E05225E}" presName="childTx" presStyleLbl="bgAccFollowNode1" presStyleIdx="1" presStyleCnt="13">
        <dgm:presLayoutVars>
          <dgm:bulletEnabled val="1"/>
        </dgm:presLayoutVars>
      </dgm:prSet>
      <dgm:spPr/>
    </dgm:pt>
    <dgm:pt modelId="{B7A6CD0B-D247-472F-94B6-B1FF5E0A50FE}" type="pres">
      <dgm:prSet presAssocID="{3AD73D3A-2D7C-46D0-89F6-2BB21FEE3896}" presName="comp" presStyleCnt="0"/>
      <dgm:spPr/>
    </dgm:pt>
    <dgm:pt modelId="{71028844-A4DA-4C87-9CEC-D8A1C8E38575}" type="pres">
      <dgm:prSet presAssocID="{3AD73D3A-2D7C-46D0-89F6-2BB21FEE3896}" presName="child" presStyleLbl="bgAccFollowNode1" presStyleIdx="2" presStyleCnt="13"/>
      <dgm:spPr/>
    </dgm:pt>
    <dgm:pt modelId="{DA5C2144-9E02-4F2E-8FA5-93CEABCF53D3}" type="pres">
      <dgm:prSet presAssocID="{3AD73D3A-2D7C-46D0-89F6-2BB21FEE3896}" presName="childTx" presStyleLbl="bgAccFollowNode1" presStyleIdx="2" presStyleCnt="13">
        <dgm:presLayoutVars>
          <dgm:bulletEnabled val="1"/>
        </dgm:presLayoutVars>
      </dgm:prSet>
      <dgm:spPr/>
    </dgm:pt>
    <dgm:pt modelId="{4DD2EF12-9A21-4E9B-8734-014B8D0E3D7C}" type="pres">
      <dgm:prSet presAssocID="{9D3695E7-2A24-4137-AF0C-EDF9CFFD2572}" presName="comp" presStyleCnt="0"/>
      <dgm:spPr/>
    </dgm:pt>
    <dgm:pt modelId="{396962DA-92A2-41F9-B280-89ABC13DBCAB}" type="pres">
      <dgm:prSet presAssocID="{9D3695E7-2A24-4137-AF0C-EDF9CFFD2572}" presName="child" presStyleLbl="bgAccFollowNode1" presStyleIdx="3" presStyleCnt="13"/>
      <dgm:spPr/>
    </dgm:pt>
    <dgm:pt modelId="{25BB182A-5916-42FE-AB11-6D7C656B5D6D}" type="pres">
      <dgm:prSet presAssocID="{9D3695E7-2A24-4137-AF0C-EDF9CFFD2572}" presName="childTx" presStyleLbl="bgAccFollowNode1" presStyleIdx="3" presStyleCnt="13">
        <dgm:presLayoutVars>
          <dgm:bulletEnabled val="1"/>
        </dgm:presLayoutVars>
      </dgm:prSet>
      <dgm:spPr/>
    </dgm:pt>
    <dgm:pt modelId="{3C0DC13F-9FD7-4317-952A-0297EBEC4046}" type="pres">
      <dgm:prSet presAssocID="{84C31DF4-6878-4288-BB3E-9D803C054827}" presName="negSpace" presStyleCnt="0"/>
      <dgm:spPr/>
    </dgm:pt>
    <dgm:pt modelId="{247AB226-FEFD-4FF9-B088-3ED3835BA50A}" type="pres">
      <dgm:prSet presAssocID="{84C31DF4-6878-4288-BB3E-9D803C054827}" presName="circle" presStyleLbl="node1" presStyleIdx="0" presStyleCnt="4"/>
      <dgm:spPr/>
    </dgm:pt>
    <dgm:pt modelId="{C83B21AA-E6A3-4C24-8E33-B0114420D99B}" type="pres">
      <dgm:prSet presAssocID="{8A146527-F937-494A-8072-7F041A3E6D21}" presName="transSpace" presStyleCnt="0"/>
      <dgm:spPr/>
    </dgm:pt>
    <dgm:pt modelId="{E1A5B2B5-0083-41E5-B7F3-683E771A24B8}" type="pres">
      <dgm:prSet presAssocID="{3CEF9FB6-A701-427A-9E16-6487C7D7749E}" presName="posSpace" presStyleCnt="0"/>
      <dgm:spPr/>
    </dgm:pt>
    <dgm:pt modelId="{4278A4AF-9195-407E-A56E-95942E25326B}" type="pres">
      <dgm:prSet presAssocID="{3CEF9FB6-A701-427A-9E16-6487C7D7749E}" presName="vertFlow" presStyleCnt="0"/>
      <dgm:spPr/>
    </dgm:pt>
    <dgm:pt modelId="{FFE606A0-434F-41E5-AE67-3586F4E41B66}" type="pres">
      <dgm:prSet presAssocID="{3CEF9FB6-A701-427A-9E16-6487C7D7749E}" presName="topSpace" presStyleCnt="0"/>
      <dgm:spPr/>
    </dgm:pt>
    <dgm:pt modelId="{1F4382E5-867F-4841-93F9-024FDE994829}" type="pres">
      <dgm:prSet presAssocID="{3CEF9FB6-A701-427A-9E16-6487C7D7749E}" presName="firstComp" presStyleCnt="0"/>
      <dgm:spPr/>
    </dgm:pt>
    <dgm:pt modelId="{41E63C8E-4347-4BFD-9749-D5884CF6EDB1}" type="pres">
      <dgm:prSet presAssocID="{3CEF9FB6-A701-427A-9E16-6487C7D7749E}" presName="firstChild" presStyleLbl="bgAccFollowNode1" presStyleIdx="4" presStyleCnt="13"/>
      <dgm:spPr/>
    </dgm:pt>
    <dgm:pt modelId="{5E6587A8-E234-479C-A299-992180365956}" type="pres">
      <dgm:prSet presAssocID="{3CEF9FB6-A701-427A-9E16-6487C7D7749E}" presName="firstChildTx" presStyleLbl="bgAccFollowNode1" presStyleIdx="4" presStyleCnt="13">
        <dgm:presLayoutVars>
          <dgm:bulletEnabled val="1"/>
        </dgm:presLayoutVars>
      </dgm:prSet>
      <dgm:spPr/>
    </dgm:pt>
    <dgm:pt modelId="{9B17D17D-F0FA-4D38-A63B-180411A98C07}" type="pres">
      <dgm:prSet presAssocID="{54E2E7FC-873B-4BA6-8428-2E8E2B47C20F}" presName="comp" presStyleCnt="0"/>
      <dgm:spPr/>
    </dgm:pt>
    <dgm:pt modelId="{DB492524-3144-4194-B1C5-061D1EDE0249}" type="pres">
      <dgm:prSet presAssocID="{54E2E7FC-873B-4BA6-8428-2E8E2B47C20F}" presName="child" presStyleLbl="bgAccFollowNode1" presStyleIdx="5" presStyleCnt="13"/>
      <dgm:spPr/>
    </dgm:pt>
    <dgm:pt modelId="{158A7C56-7252-4235-BB2E-E88514E7402A}" type="pres">
      <dgm:prSet presAssocID="{54E2E7FC-873B-4BA6-8428-2E8E2B47C20F}" presName="childTx" presStyleLbl="bgAccFollowNode1" presStyleIdx="5" presStyleCnt="13">
        <dgm:presLayoutVars>
          <dgm:bulletEnabled val="1"/>
        </dgm:presLayoutVars>
      </dgm:prSet>
      <dgm:spPr/>
    </dgm:pt>
    <dgm:pt modelId="{0EA2F9E0-91B8-497F-8C07-D4C718D1F49C}" type="pres">
      <dgm:prSet presAssocID="{17621297-32E1-4319-9901-E4FDF33047BB}" presName="comp" presStyleCnt="0"/>
      <dgm:spPr/>
    </dgm:pt>
    <dgm:pt modelId="{C8023F8C-C995-4638-BA22-508F60926D6F}" type="pres">
      <dgm:prSet presAssocID="{17621297-32E1-4319-9901-E4FDF33047BB}" presName="child" presStyleLbl="bgAccFollowNode1" presStyleIdx="6" presStyleCnt="13"/>
      <dgm:spPr/>
    </dgm:pt>
    <dgm:pt modelId="{737F6689-0BA3-44BE-BDC9-30047300FFA6}" type="pres">
      <dgm:prSet presAssocID="{17621297-32E1-4319-9901-E4FDF33047BB}" presName="childTx" presStyleLbl="bgAccFollowNode1" presStyleIdx="6" presStyleCnt="13">
        <dgm:presLayoutVars>
          <dgm:bulletEnabled val="1"/>
        </dgm:presLayoutVars>
      </dgm:prSet>
      <dgm:spPr/>
    </dgm:pt>
    <dgm:pt modelId="{F3C8EEAF-E8D0-4079-BB69-7CB8043C7CF9}" type="pres">
      <dgm:prSet presAssocID="{BD4EA2DF-C1AD-40F1-BC18-04EE1BCD99C3}" presName="comp" presStyleCnt="0"/>
      <dgm:spPr/>
    </dgm:pt>
    <dgm:pt modelId="{8DC504A0-F3FE-4BD2-8C8E-FA170A989ED9}" type="pres">
      <dgm:prSet presAssocID="{BD4EA2DF-C1AD-40F1-BC18-04EE1BCD99C3}" presName="child" presStyleLbl="bgAccFollowNode1" presStyleIdx="7" presStyleCnt="13"/>
      <dgm:spPr/>
    </dgm:pt>
    <dgm:pt modelId="{427A4398-E2A0-4681-B2AF-0EFA68FA03DC}" type="pres">
      <dgm:prSet presAssocID="{BD4EA2DF-C1AD-40F1-BC18-04EE1BCD99C3}" presName="childTx" presStyleLbl="bgAccFollowNode1" presStyleIdx="7" presStyleCnt="13">
        <dgm:presLayoutVars>
          <dgm:bulletEnabled val="1"/>
        </dgm:presLayoutVars>
      </dgm:prSet>
      <dgm:spPr/>
    </dgm:pt>
    <dgm:pt modelId="{87B9FE1B-CBE2-4FC9-A8E4-CE9E2421C0A9}" type="pres">
      <dgm:prSet presAssocID="{3CEF9FB6-A701-427A-9E16-6487C7D7749E}" presName="negSpace" presStyleCnt="0"/>
      <dgm:spPr/>
    </dgm:pt>
    <dgm:pt modelId="{47AA2107-2BFF-43CA-A426-ABFA574B3A99}" type="pres">
      <dgm:prSet presAssocID="{3CEF9FB6-A701-427A-9E16-6487C7D7749E}" presName="circle" presStyleLbl="node1" presStyleIdx="1" presStyleCnt="4"/>
      <dgm:spPr/>
    </dgm:pt>
    <dgm:pt modelId="{867DFF57-EC88-4694-BCEB-D326C4FF504D}" type="pres">
      <dgm:prSet presAssocID="{EEA1A8DF-EB09-415F-96DC-8483613B9F35}" presName="transSpace" presStyleCnt="0"/>
      <dgm:spPr/>
    </dgm:pt>
    <dgm:pt modelId="{2003AFC5-5FA7-43E2-8450-29E066A7314C}" type="pres">
      <dgm:prSet presAssocID="{22F62D10-387C-49B6-8FBF-F82C8635736B}" presName="posSpace" presStyleCnt="0"/>
      <dgm:spPr/>
    </dgm:pt>
    <dgm:pt modelId="{6F579BAC-2716-422E-99DE-49E3EDE99999}" type="pres">
      <dgm:prSet presAssocID="{22F62D10-387C-49B6-8FBF-F82C8635736B}" presName="vertFlow" presStyleCnt="0"/>
      <dgm:spPr/>
    </dgm:pt>
    <dgm:pt modelId="{32B3DD80-D6A6-4A1B-A37D-A6112A9027C8}" type="pres">
      <dgm:prSet presAssocID="{22F62D10-387C-49B6-8FBF-F82C8635736B}" presName="topSpace" presStyleCnt="0"/>
      <dgm:spPr/>
    </dgm:pt>
    <dgm:pt modelId="{615CA0BF-FF8E-4E97-A1AD-19CD2E771295}" type="pres">
      <dgm:prSet presAssocID="{22F62D10-387C-49B6-8FBF-F82C8635736B}" presName="firstComp" presStyleCnt="0"/>
      <dgm:spPr/>
    </dgm:pt>
    <dgm:pt modelId="{6F74E4A1-2341-4EB6-AE65-ADB3456654FA}" type="pres">
      <dgm:prSet presAssocID="{22F62D10-387C-49B6-8FBF-F82C8635736B}" presName="firstChild" presStyleLbl="bgAccFollowNode1" presStyleIdx="8" presStyleCnt="13" custScaleY="163843"/>
      <dgm:spPr/>
    </dgm:pt>
    <dgm:pt modelId="{4654BDAE-FB60-44BA-8E5C-C0E7D566EAB4}" type="pres">
      <dgm:prSet presAssocID="{22F62D10-387C-49B6-8FBF-F82C8635736B}" presName="firstChildTx" presStyleLbl="bgAccFollowNode1" presStyleIdx="8" presStyleCnt="13">
        <dgm:presLayoutVars>
          <dgm:bulletEnabled val="1"/>
        </dgm:presLayoutVars>
      </dgm:prSet>
      <dgm:spPr/>
    </dgm:pt>
    <dgm:pt modelId="{0898404D-2F0E-4B93-AA98-A619DA205321}" type="pres">
      <dgm:prSet presAssocID="{B526889F-9391-4F65-BCA6-43C31B8925C4}" presName="comp" presStyleCnt="0"/>
      <dgm:spPr/>
    </dgm:pt>
    <dgm:pt modelId="{539EEEE5-8389-4C53-8E81-0A7C0570D5D5}" type="pres">
      <dgm:prSet presAssocID="{B526889F-9391-4F65-BCA6-43C31B8925C4}" presName="child" presStyleLbl="bgAccFollowNode1" presStyleIdx="9" presStyleCnt="13" custScaleY="149226" custLinFactNeighborY="-535"/>
      <dgm:spPr/>
    </dgm:pt>
    <dgm:pt modelId="{6070EDB7-2627-4034-9F35-210316619966}" type="pres">
      <dgm:prSet presAssocID="{B526889F-9391-4F65-BCA6-43C31B8925C4}" presName="childTx" presStyleLbl="bgAccFollowNode1" presStyleIdx="9" presStyleCnt="13">
        <dgm:presLayoutVars>
          <dgm:bulletEnabled val="1"/>
        </dgm:presLayoutVars>
      </dgm:prSet>
      <dgm:spPr/>
    </dgm:pt>
    <dgm:pt modelId="{D93C3462-9045-4BDD-BB7E-4C26A8A6912D}" type="pres">
      <dgm:prSet presAssocID="{22F62D10-387C-49B6-8FBF-F82C8635736B}" presName="negSpace" presStyleCnt="0"/>
      <dgm:spPr/>
    </dgm:pt>
    <dgm:pt modelId="{8CDC26CF-4085-4DBD-8EBC-FFE466018051}" type="pres">
      <dgm:prSet presAssocID="{22F62D10-387C-49B6-8FBF-F82C8635736B}" presName="circle" presStyleLbl="node1" presStyleIdx="2" presStyleCnt="4"/>
      <dgm:spPr/>
    </dgm:pt>
    <dgm:pt modelId="{9F24EBB3-B943-483B-8846-719ED37AD9C1}" type="pres">
      <dgm:prSet presAssocID="{F7390CF7-57A9-43BB-992C-2CCEE2092435}" presName="transSpace" presStyleCnt="0"/>
      <dgm:spPr/>
    </dgm:pt>
    <dgm:pt modelId="{24CA9278-5E01-40CE-8AEA-91BF70352B36}" type="pres">
      <dgm:prSet presAssocID="{9C177983-4944-4FF7-9E76-14EBBCE9A69D}" presName="posSpace" presStyleCnt="0"/>
      <dgm:spPr/>
    </dgm:pt>
    <dgm:pt modelId="{F14D460B-C104-4E1A-8431-D977069BAE1C}" type="pres">
      <dgm:prSet presAssocID="{9C177983-4944-4FF7-9E76-14EBBCE9A69D}" presName="vertFlow" presStyleCnt="0"/>
      <dgm:spPr/>
    </dgm:pt>
    <dgm:pt modelId="{39B196E9-553F-4EF8-AAFA-B9BD3CEF48A1}" type="pres">
      <dgm:prSet presAssocID="{9C177983-4944-4FF7-9E76-14EBBCE9A69D}" presName="topSpace" presStyleCnt="0"/>
      <dgm:spPr/>
    </dgm:pt>
    <dgm:pt modelId="{A0D51934-9581-4AAD-B439-325B8016F8FE}" type="pres">
      <dgm:prSet presAssocID="{9C177983-4944-4FF7-9E76-14EBBCE9A69D}" presName="firstComp" presStyleCnt="0"/>
      <dgm:spPr/>
    </dgm:pt>
    <dgm:pt modelId="{B91F22A8-A78A-45D1-940E-7EAF7D95813F}" type="pres">
      <dgm:prSet presAssocID="{9C177983-4944-4FF7-9E76-14EBBCE9A69D}" presName="firstChild" presStyleLbl="bgAccFollowNode1" presStyleIdx="10" presStyleCnt="13"/>
      <dgm:spPr/>
    </dgm:pt>
    <dgm:pt modelId="{BC4396A2-E559-4E11-8743-4C4580FE6336}" type="pres">
      <dgm:prSet presAssocID="{9C177983-4944-4FF7-9E76-14EBBCE9A69D}" presName="firstChildTx" presStyleLbl="bgAccFollowNode1" presStyleIdx="10" presStyleCnt="13">
        <dgm:presLayoutVars>
          <dgm:bulletEnabled val="1"/>
        </dgm:presLayoutVars>
      </dgm:prSet>
      <dgm:spPr/>
    </dgm:pt>
    <dgm:pt modelId="{28E636FE-1A11-4D6F-9AA7-93F277FF4E6B}" type="pres">
      <dgm:prSet presAssocID="{4430554A-E945-4BAE-9D0F-F80DB80EDA73}" presName="comp" presStyleCnt="0"/>
      <dgm:spPr/>
    </dgm:pt>
    <dgm:pt modelId="{F64759B0-D1B7-4F78-8C72-F2BC20DB82BC}" type="pres">
      <dgm:prSet presAssocID="{4430554A-E945-4BAE-9D0F-F80DB80EDA73}" presName="child" presStyleLbl="bgAccFollowNode1" presStyleIdx="11" presStyleCnt="13"/>
      <dgm:spPr/>
    </dgm:pt>
    <dgm:pt modelId="{CFDCE939-6414-4AD0-A78F-0F955A80D4EB}" type="pres">
      <dgm:prSet presAssocID="{4430554A-E945-4BAE-9D0F-F80DB80EDA73}" presName="childTx" presStyleLbl="bgAccFollowNode1" presStyleIdx="11" presStyleCnt="13">
        <dgm:presLayoutVars>
          <dgm:bulletEnabled val="1"/>
        </dgm:presLayoutVars>
      </dgm:prSet>
      <dgm:spPr/>
    </dgm:pt>
    <dgm:pt modelId="{6599E1C6-4CCA-47C8-B6C7-7B07E5BF1984}" type="pres">
      <dgm:prSet presAssocID="{12AEF690-A689-4ECF-ACAB-539573DE01EB}" presName="comp" presStyleCnt="0"/>
      <dgm:spPr/>
    </dgm:pt>
    <dgm:pt modelId="{5F694B4D-D93A-4842-9D43-9E6A5EE3C936}" type="pres">
      <dgm:prSet presAssocID="{12AEF690-A689-4ECF-ACAB-539573DE01EB}" presName="child" presStyleLbl="bgAccFollowNode1" presStyleIdx="12" presStyleCnt="13"/>
      <dgm:spPr/>
    </dgm:pt>
    <dgm:pt modelId="{D2D0E02D-ED9A-4A39-B737-A44421688C9C}" type="pres">
      <dgm:prSet presAssocID="{12AEF690-A689-4ECF-ACAB-539573DE01EB}" presName="childTx" presStyleLbl="bgAccFollowNode1" presStyleIdx="12" presStyleCnt="13">
        <dgm:presLayoutVars>
          <dgm:bulletEnabled val="1"/>
        </dgm:presLayoutVars>
      </dgm:prSet>
      <dgm:spPr/>
    </dgm:pt>
    <dgm:pt modelId="{62E7BCF2-0C69-4DBC-95C3-6611C00A1BE2}" type="pres">
      <dgm:prSet presAssocID="{9C177983-4944-4FF7-9E76-14EBBCE9A69D}" presName="negSpace" presStyleCnt="0"/>
      <dgm:spPr/>
    </dgm:pt>
    <dgm:pt modelId="{CAC4E9A9-A098-4C30-AD27-32CD2266F9D8}" type="pres">
      <dgm:prSet presAssocID="{9C177983-4944-4FF7-9E76-14EBBCE9A69D}" presName="circle" presStyleLbl="node1" presStyleIdx="3" presStyleCnt="4"/>
      <dgm:spPr/>
    </dgm:pt>
  </dgm:ptLst>
  <dgm:cxnLst>
    <dgm:cxn modelId="{AF949C10-F6DA-4F0D-9F7F-A8AC48BED961}" type="presOf" srcId="{8AB23514-AE3A-405E-93F5-AE57686AABDD}" destId="{BC4396A2-E559-4E11-8743-4C4580FE6336}" srcOrd="1" destOrd="0" presId="urn:microsoft.com/office/officeart/2005/8/layout/hList9"/>
    <dgm:cxn modelId="{A3789C16-F364-47C3-9FE6-5BBCB3A630B3}" srcId="{3CEF9FB6-A701-427A-9E16-6487C7D7749E}" destId="{BD4EA2DF-C1AD-40F1-BC18-04EE1BCD99C3}" srcOrd="3" destOrd="0" parTransId="{951C79C0-E8CC-4C51-B586-CC0C75CAD1B2}" sibTransId="{2C3DEC3E-6E5A-4DD8-ACA3-8E6FE51EBD9C}"/>
    <dgm:cxn modelId="{35F9AD18-9B63-45A9-A781-56ED043D58A4}" type="presOf" srcId="{BD4EA2DF-C1AD-40F1-BC18-04EE1BCD99C3}" destId="{427A4398-E2A0-4681-B2AF-0EFA68FA03DC}" srcOrd="1" destOrd="0" presId="urn:microsoft.com/office/officeart/2005/8/layout/hList9"/>
    <dgm:cxn modelId="{FD368229-BDE5-4C70-B620-267011449A63}" srcId="{5EA04BFE-72B5-4BD4-9107-F7F63FBD1BE9}" destId="{84C31DF4-6878-4288-BB3E-9D803C054827}" srcOrd="0" destOrd="0" parTransId="{7A65B461-5237-4A94-BD4D-8D51F3C7E3E3}" sibTransId="{8A146527-F937-494A-8072-7F041A3E6D21}"/>
    <dgm:cxn modelId="{A9E2D743-D593-4145-A70E-356AD7F402DE}" type="presOf" srcId="{9D3695E7-2A24-4137-AF0C-EDF9CFFD2572}" destId="{25BB182A-5916-42FE-AB11-6D7C656B5D6D}" srcOrd="1" destOrd="0" presId="urn:microsoft.com/office/officeart/2005/8/layout/hList9"/>
    <dgm:cxn modelId="{49B70448-9056-4FF0-B5AC-0F948BF8A2DF}" type="presOf" srcId="{9D3695E7-2A24-4137-AF0C-EDF9CFFD2572}" destId="{396962DA-92A2-41F9-B280-89ABC13DBCAB}" srcOrd="0" destOrd="0" presId="urn:microsoft.com/office/officeart/2005/8/layout/hList9"/>
    <dgm:cxn modelId="{BAD2D069-3C03-4AE1-BB2C-A354E2B70518}" type="presOf" srcId="{8AB23514-AE3A-405E-93F5-AE57686AABDD}" destId="{B91F22A8-A78A-45D1-940E-7EAF7D95813F}" srcOrd="0" destOrd="0" presId="urn:microsoft.com/office/officeart/2005/8/layout/hList9"/>
    <dgm:cxn modelId="{A47EDA4A-4F78-4EE7-BC6E-769031358B4B}" type="presOf" srcId="{12AEF690-A689-4ECF-ACAB-539573DE01EB}" destId="{5F694B4D-D93A-4842-9D43-9E6A5EE3C936}" srcOrd="0" destOrd="0" presId="urn:microsoft.com/office/officeart/2005/8/layout/hList9"/>
    <dgm:cxn modelId="{8BFBFD6B-A679-41C8-89CB-5600142468E4}" type="presOf" srcId="{12AEF690-A689-4ECF-ACAB-539573DE01EB}" destId="{D2D0E02D-ED9A-4A39-B737-A44421688C9C}" srcOrd="1" destOrd="0" presId="urn:microsoft.com/office/officeart/2005/8/layout/hList9"/>
    <dgm:cxn modelId="{11340E70-11CA-4927-A377-63D24B3ECA45}" type="presOf" srcId="{22F62D10-387C-49B6-8FBF-F82C8635736B}" destId="{8CDC26CF-4085-4DBD-8EBC-FFE466018051}" srcOrd="0" destOrd="0" presId="urn:microsoft.com/office/officeart/2005/8/layout/hList9"/>
    <dgm:cxn modelId="{CD0D1770-4AB6-485D-A883-9FCDE2A94BE1}" type="presOf" srcId="{5EA04BFE-72B5-4BD4-9107-F7F63FBD1BE9}" destId="{95F30F5F-E98A-4E1E-8448-C70FDD9618D6}" srcOrd="0" destOrd="0" presId="urn:microsoft.com/office/officeart/2005/8/layout/hList9"/>
    <dgm:cxn modelId="{57F00172-4941-4BCC-A50C-1E8B8E2A73B5}" type="presOf" srcId="{8C4249B0-82F8-4749-B1FB-4BDFD8629D95}" destId="{7554554E-9BFF-4CE9-8D42-9B85920BF210}" srcOrd="0" destOrd="0" presId="urn:microsoft.com/office/officeart/2005/8/layout/hList9"/>
    <dgm:cxn modelId="{50E81472-742D-4BD8-BBFB-FA5FFE1CEA4A}" srcId="{3CEF9FB6-A701-427A-9E16-6487C7D7749E}" destId="{C2571D52-6001-463D-8460-B70B0112DD24}" srcOrd="0" destOrd="0" parTransId="{F31B12B2-FAC0-48BC-838D-8E214B85E88C}" sibTransId="{8956FAAA-F616-4D3B-8A2A-0DC2DFA691B9}"/>
    <dgm:cxn modelId="{A6C44155-5EA6-4216-821F-D97B3551C350}" srcId="{84C31DF4-6878-4288-BB3E-9D803C054827}" destId="{3AD73D3A-2D7C-46D0-89F6-2BB21FEE3896}" srcOrd="2" destOrd="0" parTransId="{04D49CA1-72B7-42DB-9E8B-9214695395CC}" sibTransId="{F5FA2544-4F2C-4499-92A9-1D543DA92247}"/>
    <dgm:cxn modelId="{C65B6658-D105-4F3C-BD8F-A787C7968F97}" srcId="{9C177983-4944-4FF7-9E76-14EBBCE9A69D}" destId="{12AEF690-A689-4ECF-ACAB-539573DE01EB}" srcOrd="2" destOrd="0" parTransId="{2AFACBF9-2550-4CC3-A86C-88C8CF7A5CA1}" sibTransId="{06AD0CD3-5473-49ED-9E8E-AFB0965A909D}"/>
    <dgm:cxn modelId="{D8D1A559-0E9A-4D06-82F9-7DFB15FCF339}" type="presOf" srcId="{BF59028A-34D8-4B5D-AA41-E3A78E05225E}" destId="{905CBAB3-B2EF-42EA-A65B-041B56CE2C2F}" srcOrd="0" destOrd="0" presId="urn:microsoft.com/office/officeart/2005/8/layout/hList9"/>
    <dgm:cxn modelId="{3A4EE288-69C9-494F-8C75-A9FBBAAC6D25}" type="presOf" srcId="{3AD73D3A-2D7C-46D0-89F6-2BB21FEE3896}" destId="{71028844-A4DA-4C87-9CEC-D8A1C8E38575}" srcOrd="0" destOrd="0" presId="urn:microsoft.com/office/officeart/2005/8/layout/hList9"/>
    <dgm:cxn modelId="{906CB589-BC7E-4D4F-84AC-9B4D2C0285D3}" type="presOf" srcId="{84C31DF4-6878-4288-BB3E-9D803C054827}" destId="{247AB226-FEFD-4FF9-B088-3ED3835BA50A}" srcOrd="0" destOrd="0" presId="urn:microsoft.com/office/officeart/2005/8/layout/hList9"/>
    <dgm:cxn modelId="{07D3738A-9B71-455E-879B-333CDC341ED5}" type="presOf" srcId="{A9A849D2-D0D5-459B-90F4-828EFA2A569A}" destId="{6F74E4A1-2341-4EB6-AE65-ADB3456654FA}" srcOrd="0" destOrd="0" presId="urn:microsoft.com/office/officeart/2005/8/layout/hList9"/>
    <dgm:cxn modelId="{06FB798A-9CE2-4D9A-B999-1A764D954E4A}" type="presOf" srcId="{C2571D52-6001-463D-8460-B70B0112DD24}" destId="{41E63C8E-4347-4BFD-9749-D5884CF6EDB1}" srcOrd="0" destOrd="0" presId="urn:microsoft.com/office/officeart/2005/8/layout/hList9"/>
    <dgm:cxn modelId="{21D5F18D-71B8-4D94-9449-573884AA334F}" srcId="{84C31DF4-6878-4288-BB3E-9D803C054827}" destId="{BF59028A-34D8-4B5D-AA41-E3A78E05225E}" srcOrd="1" destOrd="0" parTransId="{E018518B-2529-4F9F-AC38-8A64B3D8A677}" sibTransId="{C506442F-EB94-4B93-8392-7DEFEF5D1DE5}"/>
    <dgm:cxn modelId="{8C941094-34F6-4B31-8453-E22117CC7274}" srcId="{5EA04BFE-72B5-4BD4-9107-F7F63FBD1BE9}" destId="{9C177983-4944-4FF7-9E76-14EBBCE9A69D}" srcOrd="3" destOrd="0" parTransId="{42988DF8-730F-4A78-898B-0F8F4C1357F5}" sibTransId="{3317A635-50B5-412F-8CDE-E0A6AF8A2F8F}"/>
    <dgm:cxn modelId="{0919F59C-85B9-4E48-B356-F7EA7BBB43D2}" type="presOf" srcId="{A9A849D2-D0D5-459B-90F4-828EFA2A569A}" destId="{4654BDAE-FB60-44BA-8E5C-C0E7D566EAB4}" srcOrd="1" destOrd="0" presId="urn:microsoft.com/office/officeart/2005/8/layout/hList9"/>
    <dgm:cxn modelId="{B55A73A5-4013-4661-83A4-B0E51A29FAC4}" type="presOf" srcId="{17621297-32E1-4319-9901-E4FDF33047BB}" destId="{C8023F8C-C995-4638-BA22-508F60926D6F}" srcOrd="0" destOrd="0" presId="urn:microsoft.com/office/officeart/2005/8/layout/hList9"/>
    <dgm:cxn modelId="{2DDF16AF-723D-4AB9-BC6D-4BEA4438A95F}" type="presOf" srcId="{8C4249B0-82F8-4749-B1FB-4BDFD8629D95}" destId="{BCD46143-9910-4B6D-8DCC-56E7310454B2}" srcOrd="1" destOrd="0" presId="urn:microsoft.com/office/officeart/2005/8/layout/hList9"/>
    <dgm:cxn modelId="{4F5BA0AF-6DF3-4542-8BCE-1258B6AA1EA4}" type="presOf" srcId="{BD4EA2DF-C1AD-40F1-BC18-04EE1BCD99C3}" destId="{8DC504A0-F3FE-4BD2-8C8E-FA170A989ED9}" srcOrd="0" destOrd="0" presId="urn:microsoft.com/office/officeart/2005/8/layout/hList9"/>
    <dgm:cxn modelId="{A19808B1-33CF-4E0A-940B-3DFF6189D704}" srcId="{3CEF9FB6-A701-427A-9E16-6487C7D7749E}" destId="{17621297-32E1-4319-9901-E4FDF33047BB}" srcOrd="2" destOrd="0" parTransId="{C3FD48EA-9034-4898-8319-923B50697D6B}" sibTransId="{BA248707-9078-4D75-BB21-EE1FD8FA09E8}"/>
    <dgm:cxn modelId="{F5B363B1-53B5-40AE-A284-F66C0CA4AB12}" type="presOf" srcId="{BF59028A-34D8-4B5D-AA41-E3A78E05225E}" destId="{F267120A-C2B7-4383-8C37-3C650DBD987C}" srcOrd="1" destOrd="0" presId="urn:microsoft.com/office/officeart/2005/8/layout/hList9"/>
    <dgm:cxn modelId="{84B451B3-5B95-49C5-B4BA-B42D5F7A71B9}" srcId="{22F62D10-387C-49B6-8FBF-F82C8635736B}" destId="{B526889F-9391-4F65-BCA6-43C31B8925C4}" srcOrd="1" destOrd="0" parTransId="{16D9489C-A090-4063-8A7D-E644768EB429}" sibTransId="{75B10493-0035-49AC-9706-C5E944BF1535}"/>
    <dgm:cxn modelId="{C39260B9-60E6-489F-B6B8-F003AF83063C}" type="presOf" srcId="{B526889F-9391-4F65-BCA6-43C31B8925C4}" destId="{539EEEE5-8389-4C53-8E81-0A7C0570D5D5}" srcOrd="0" destOrd="0" presId="urn:microsoft.com/office/officeart/2005/8/layout/hList9"/>
    <dgm:cxn modelId="{E09593BA-C934-4204-A8B3-A2F84773A0DF}" type="presOf" srcId="{4430554A-E945-4BAE-9D0F-F80DB80EDA73}" destId="{F64759B0-D1B7-4F78-8C72-F2BC20DB82BC}" srcOrd="0" destOrd="0" presId="urn:microsoft.com/office/officeart/2005/8/layout/hList9"/>
    <dgm:cxn modelId="{D9EB82BB-8829-4143-8823-989ABF00BA21}" srcId="{22F62D10-387C-49B6-8FBF-F82C8635736B}" destId="{A9A849D2-D0D5-459B-90F4-828EFA2A569A}" srcOrd="0" destOrd="0" parTransId="{AB225CE9-6360-4C72-84A0-B5F0B0F22F82}" sibTransId="{7ACBC7AE-BAE7-4E02-890E-C2177FA4CFDA}"/>
    <dgm:cxn modelId="{547097BB-FAD3-41AA-86FD-B827F9FC566D}" type="presOf" srcId="{54E2E7FC-873B-4BA6-8428-2E8E2B47C20F}" destId="{DB492524-3144-4194-B1C5-061D1EDE0249}" srcOrd="0" destOrd="0" presId="urn:microsoft.com/office/officeart/2005/8/layout/hList9"/>
    <dgm:cxn modelId="{467D54BC-658F-4871-B358-4AB457307EEB}" srcId="{3CEF9FB6-A701-427A-9E16-6487C7D7749E}" destId="{54E2E7FC-873B-4BA6-8428-2E8E2B47C20F}" srcOrd="1" destOrd="0" parTransId="{7835E9E3-FB9B-40F9-8F52-3120CEF8AE6D}" sibTransId="{E47412B8-1FEA-4649-9A19-BE287AEC32BA}"/>
    <dgm:cxn modelId="{F33380C2-2A97-4D31-A2D7-436B92931C71}" type="presOf" srcId="{54E2E7FC-873B-4BA6-8428-2E8E2B47C20F}" destId="{158A7C56-7252-4235-BB2E-E88514E7402A}" srcOrd="1" destOrd="0" presId="urn:microsoft.com/office/officeart/2005/8/layout/hList9"/>
    <dgm:cxn modelId="{4CB6B9C8-AE54-40BE-8ECF-0CA06A3B1245}" type="presOf" srcId="{17621297-32E1-4319-9901-E4FDF33047BB}" destId="{737F6689-0BA3-44BE-BDC9-30047300FFA6}" srcOrd="1" destOrd="0" presId="urn:microsoft.com/office/officeart/2005/8/layout/hList9"/>
    <dgm:cxn modelId="{7480B3C9-2B5B-44DB-8DAA-C388157A48BE}" type="presOf" srcId="{B526889F-9391-4F65-BCA6-43C31B8925C4}" destId="{6070EDB7-2627-4034-9F35-210316619966}" srcOrd="1" destOrd="0" presId="urn:microsoft.com/office/officeart/2005/8/layout/hList9"/>
    <dgm:cxn modelId="{BCFB32CD-47E6-4A77-BA0C-644C0FD37BCD}" srcId="{5EA04BFE-72B5-4BD4-9107-F7F63FBD1BE9}" destId="{3CEF9FB6-A701-427A-9E16-6487C7D7749E}" srcOrd="1" destOrd="0" parTransId="{D8F85218-E038-4666-ABE3-FFA8E40BAE5F}" sibTransId="{EEA1A8DF-EB09-415F-96DC-8483613B9F35}"/>
    <dgm:cxn modelId="{0592B6CD-60DF-49D7-8B94-D21D5B71A8CE}" type="presOf" srcId="{4430554A-E945-4BAE-9D0F-F80DB80EDA73}" destId="{CFDCE939-6414-4AD0-A78F-0F955A80D4EB}" srcOrd="1" destOrd="0" presId="urn:microsoft.com/office/officeart/2005/8/layout/hList9"/>
    <dgm:cxn modelId="{1AA7D1CD-B145-4B69-9B82-36165F45B548}" srcId="{5EA04BFE-72B5-4BD4-9107-F7F63FBD1BE9}" destId="{22F62D10-387C-49B6-8FBF-F82C8635736B}" srcOrd="2" destOrd="0" parTransId="{72035F00-ACC2-4F9E-80E5-64AA3E18B9E9}" sibTransId="{F7390CF7-57A9-43BB-992C-2CCEE2092435}"/>
    <dgm:cxn modelId="{077208CF-754C-482A-9B77-9B0D3D6CAD29}" srcId="{9C177983-4944-4FF7-9E76-14EBBCE9A69D}" destId="{4430554A-E945-4BAE-9D0F-F80DB80EDA73}" srcOrd="1" destOrd="0" parTransId="{0FD2BC4D-8D27-4FA8-9B09-7B860FE33077}" sibTransId="{8A0B463F-0E63-4375-8D82-CD796E037056}"/>
    <dgm:cxn modelId="{5152D7D1-7288-41D2-899F-641F3A485C0E}" srcId="{84C31DF4-6878-4288-BB3E-9D803C054827}" destId="{8C4249B0-82F8-4749-B1FB-4BDFD8629D95}" srcOrd="0" destOrd="0" parTransId="{0E635145-2A89-4AC6-8CA5-2D5E334DD54B}" sibTransId="{ADBB21ED-2EDA-4BBD-BD80-50B5F51DA59D}"/>
    <dgm:cxn modelId="{67B901D7-2C56-4A9E-8D01-CC5C435A287C}" srcId="{84C31DF4-6878-4288-BB3E-9D803C054827}" destId="{9D3695E7-2A24-4137-AF0C-EDF9CFFD2572}" srcOrd="3" destOrd="0" parTransId="{6F7AA35C-4270-4E47-B694-2DF9884EFCF0}" sibTransId="{1FA5D716-109D-46A7-BD0A-6F367CBFA980}"/>
    <dgm:cxn modelId="{809810DA-72ED-4BCF-8BF6-AFC13F37E70D}" srcId="{9C177983-4944-4FF7-9E76-14EBBCE9A69D}" destId="{8AB23514-AE3A-405E-93F5-AE57686AABDD}" srcOrd="0" destOrd="0" parTransId="{15C4DDE2-02E8-46C0-911F-52D3D9BA76AE}" sibTransId="{C01C183C-731A-4BA7-8589-840E72085205}"/>
    <dgm:cxn modelId="{86B4B8DD-8492-4F44-9512-F23DFBDBA66E}" type="presOf" srcId="{C2571D52-6001-463D-8460-B70B0112DD24}" destId="{5E6587A8-E234-479C-A299-992180365956}" srcOrd="1" destOrd="0" presId="urn:microsoft.com/office/officeart/2005/8/layout/hList9"/>
    <dgm:cxn modelId="{9551A8E9-7956-4743-BBA2-D78E156CE508}" type="presOf" srcId="{3AD73D3A-2D7C-46D0-89F6-2BB21FEE3896}" destId="{DA5C2144-9E02-4F2E-8FA5-93CEABCF53D3}" srcOrd="1" destOrd="0" presId="urn:microsoft.com/office/officeart/2005/8/layout/hList9"/>
    <dgm:cxn modelId="{3183DEF2-085C-4F9D-81C1-FBFF4255694A}" type="presOf" srcId="{9C177983-4944-4FF7-9E76-14EBBCE9A69D}" destId="{CAC4E9A9-A098-4C30-AD27-32CD2266F9D8}" srcOrd="0" destOrd="0" presId="urn:microsoft.com/office/officeart/2005/8/layout/hList9"/>
    <dgm:cxn modelId="{217F61FE-BFD2-467B-8257-3F4FE735EE5F}" type="presOf" srcId="{3CEF9FB6-A701-427A-9E16-6487C7D7749E}" destId="{47AA2107-2BFF-43CA-A426-ABFA574B3A99}" srcOrd="0" destOrd="0" presId="urn:microsoft.com/office/officeart/2005/8/layout/hList9"/>
    <dgm:cxn modelId="{28D0CBDC-28D2-4F8C-9159-54A9972122B3}" type="presParOf" srcId="{95F30F5F-E98A-4E1E-8448-C70FDD9618D6}" destId="{AFB9A048-FD4C-4C88-813C-C1044A39DB31}" srcOrd="0" destOrd="0" presId="urn:microsoft.com/office/officeart/2005/8/layout/hList9"/>
    <dgm:cxn modelId="{A608C8AA-ED65-42F2-AF98-5D68FBAC3FCC}" type="presParOf" srcId="{95F30F5F-E98A-4E1E-8448-C70FDD9618D6}" destId="{E3E7FA0A-211E-4D6D-BBC5-B790DF3D5F6E}" srcOrd="1" destOrd="0" presId="urn:microsoft.com/office/officeart/2005/8/layout/hList9"/>
    <dgm:cxn modelId="{1A3F4D99-6A84-4A1B-8F05-7840A7EFE11C}" type="presParOf" srcId="{E3E7FA0A-211E-4D6D-BBC5-B790DF3D5F6E}" destId="{E7F80694-0FE8-4A0A-9D01-943D396BB7E6}" srcOrd="0" destOrd="0" presId="urn:microsoft.com/office/officeart/2005/8/layout/hList9"/>
    <dgm:cxn modelId="{572FA3CA-F7C1-495B-B812-4546D0F871DE}" type="presParOf" srcId="{E3E7FA0A-211E-4D6D-BBC5-B790DF3D5F6E}" destId="{43300695-E381-420E-8AA6-6FEF7FA07928}" srcOrd="1" destOrd="0" presId="urn:microsoft.com/office/officeart/2005/8/layout/hList9"/>
    <dgm:cxn modelId="{518E80F6-5D99-4339-8CEF-9D2BDCA0CA0B}" type="presParOf" srcId="{43300695-E381-420E-8AA6-6FEF7FA07928}" destId="{7554554E-9BFF-4CE9-8D42-9B85920BF210}" srcOrd="0" destOrd="0" presId="urn:microsoft.com/office/officeart/2005/8/layout/hList9"/>
    <dgm:cxn modelId="{B4821F43-700F-4735-87BC-AE43A7B95CEB}" type="presParOf" srcId="{43300695-E381-420E-8AA6-6FEF7FA07928}" destId="{BCD46143-9910-4B6D-8DCC-56E7310454B2}" srcOrd="1" destOrd="0" presId="urn:microsoft.com/office/officeart/2005/8/layout/hList9"/>
    <dgm:cxn modelId="{9000310E-06D1-43B3-B358-E1CF148E9C3D}" type="presParOf" srcId="{E3E7FA0A-211E-4D6D-BBC5-B790DF3D5F6E}" destId="{2432D3FA-3DA9-46BA-8681-F050EDC3A672}" srcOrd="2" destOrd="0" presId="urn:microsoft.com/office/officeart/2005/8/layout/hList9"/>
    <dgm:cxn modelId="{0E621247-47A6-425E-94E5-BFB5955C7640}" type="presParOf" srcId="{2432D3FA-3DA9-46BA-8681-F050EDC3A672}" destId="{905CBAB3-B2EF-42EA-A65B-041B56CE2C2F}" srcOrd="0" destOrd="0" presId="urn:microsoft.com/office/officeart/2005/8/layout/hList9"/>
    <dgm:cxn modelId="{84BD20D4-91CB-49CF-8188-EBE18B36A2BE}" type="presParOf" srcId="{2432D3FA-3DA9-46BA-8681-F050EDC3A672}" destId="{F267120A-C2B7-4383-8C37-3C650DBD987C}" srcOrd="1" destOrd="0" presId="urn:microsoft.com/office/officeart/2005/8/layout/hList9"/>
    <dgm:cxn modelId="{C43E1F4E-D4C2-4421-87BD-F41945C2A4C9}" type="presParOf" srcId="{E3E7FA0A-211E-4D6D-BBC5-B790DF3D5F6E}" destId="{B7A6CD0B-D247-472F-94B6-B1FF5E0A50FE}" srcOrd="3" destOrd="0" presId="urn:microsoft.com/office/officeart/2005/8/layout/hList9"/>
    <dgm:cxn modelId="{113C0569-9CC8-405B-86C9-49B12AD5F102}" type="presParOf" srcId="{B7A6CD0B-D247-472F-94B6-B1FF5E0A50FE}" destId="{71028844-A4DA-4C87-9CEC-D8A1C8E38575}" srcOrd="0" destOrd="0" presId="urn:microsoft.com/office/officeart/2005/8/layout/hList9"/>
    <dgm:cxn modelId="{28FC9334-0639-4B8C-8A9E-4E06502D9687}" type="presParOf" srcId="{B7A6CD0B-D247-472F-94B6-B1FF5E0A50FE}" destId="{DA5C2144-9E02-4F2E-8FA5-93CEABCF53D3}" srcOrd="1" destOrd="0" presId="urn:microsoft.com/office/officeart/2005/8/layout/hList9"/>
    <dgm:cxn modelId="{93A9B2C2-CF8A-468E-AF63-701E58F6D3EC}" type="presParOf" srcId="{E3E7FA0A-211E-4D6D-BBC5-B790DF3D5F6E}" destId="{4DD2EF12-9A21-4E9B-8734-014B8D0E3D7C}" srcOrd="4" destOrd="0" presId="urn:microsoft.com/office/officeart/2005/8/layout/hList9"/>
    <dgm:cxn modelId="{B5673C21-6EA8-4962-831D-E74DCB0B86A4}" type="presParOf" srcId="{4DD2EF12-9A21-4E9B-8734-014B8D0E3D7C}" destId="{396962DA-92A2-41F9-B280-89ABC13DBCAB}" srcOrd="0" destOrd="0" presId="urn:microsoft.com/office/officeart/2005/8/layout/hList9"/>
    <dgm:cxn modelId="{1F8FAA26-7E06-4869-80D0-A53D343FAC7B}" type="presParOf" srcId="{4DD2EF12-9A21-4E9B-8734-014B8D0E3D7C}" destId="{25BB182A-5916-42FE-AB11-6D7C656B5D6D}" srcOrd="1" destOrd="0" presId="urn:microsoft.com/office/officeart/2005/8/layout/hList9"/>
    <dgm:cxn modelId="{23EC98E7-BC57-44FB-BFA3-166F86F146AD}" type="presParOf" srcId="{95F30F5F-E98A-4E1E-8448-C70FDD9618D6}" destId="{3C0DC13F-9FD7-4317-952A-0297EBEC4046}" srcOrd="2" destOrd="0" presId="urn:microsoft.com/office/officeart/2005/8/layout/hList9"/>
    <dgm:cxn modelId="{DFE9FDB3-0A51-49CB-9A0C-23D9B3A4E353}" type="presParOf" srcId="{95F30F5F-E98A-4E1E-8448-C70FDD9618D6}" destId="{247AB226-FEFD-4FF9-B088-3ED3835BA50A}" srcOrd="3" destOrd="0" presId="urn:microsoft.com/office/officeart/2005/8/layout/hList9"/>
    <dgm:cxn modelId="{4D2C883C-BE94-47E9-BEE3-1D4C38A57069}" type="presParOf" srcId="{95F30F5F-E98A-4E1E-8448-C70FDD9618D6}" destId="{C83B21AA-E6A3-4C24-8E33-B0114420D99B}" srcOrd="4" destOrd="0" presId="urn:microsoft.com/office/officeart/2005/8/layout/hList9"/>
    <dgm:cxn modelId="{6086F526-BEC3-4F02-907A-8C61337ADB8E}" type="presParOf" srcId="{95F30F5F-E98A-4E1E-8448-C70FDD9618D6}" destId="{E1A5B2B5-0083-41E5-B7F3-683E771A24B8}" srcOrd="5" destOrd="0" presId="urn:microsoft.com/office/officeart/2005/8/layout/hList9"/>
    <dgm:cxn modelId="{AC5414BE-CF3F-45BE-8229-7D6745440F7C}" type="presParOf" srcId="{95F30F5F-E98A-4E1E-8448-C70FDD9618D6}" destId="{4278A4AF-9195-407E-A56E-95942E25326B}" srcOrd="6" destOrd="0" presId="urn:microsoft.com/office/officeart/2005/8/layout/hList9"/>
    <dgm:cxn modelId="{3D8A2B01-F5A7-4EA6-9710-308EDC06F0F1}" type="presParOf" srcId="{4278A4AF-9195-407E-A56E-95942E25326B}" destId="{FFE606A0-434F-41E5-AE67-3586F4E41B66}" srcOrd="0" destOrd="0" presId="urn:microsoft.com/office/officeart/2005/8/layout/hList9"/>
    <dgm:cxn modelId="{DF0D45A2-41DA-4F0E-B507-555FE7529A5D}" type="presParOf" srcId="{4278A4AF-9195-407E-A56E-95942E25326B}" destId="{1F4382E5-867F-4841-93F9-024FDE994829}" srcOrd="1" destOrd="0" presId="urn:microsoft.com/office/officeart/2005/8/layout/hList9"/>
    <dgm:cxn modelId="{78448F3F-DE55-4C12-9C62-217FA087ECD4}" type="presParOf" srcId="{1F4382E5-867F-4841-93F9-024FDE994829}" destId="{41E63C8E-4347-4BFD-9749-D5884CF6EDB1}" srcOrd="0" destOrd="0" presId="urn:microsoft.com/office/officeart/2005/8/layout/hList9"/>
    <dgm:cxn modelId="{A321675A-F675-4523-AC8C-0148B4F108F3}" type="presParOf" srcId="{1F4382E5-867F-4841-93F9-024FDE994829}" destId="{5E6587A8-E234-479C-A299-992180365956}" srcOrd="1" destOrd="0" presId="urn:microsoft.com/office/officeart/2005/8/layout/hList9"/>
    <dgm:cxn modelId="{AAF06DC7-4B3A-4604-88C8-1033AB3F1623}" type="presParOf" srcId="{4278A4AF-9195-407E-A56E-95942E25326B}" destId="{9B17D17D-F0FA-4D38-A63B-180411A98C07}" srcOrd="2" destOrd="0" presId="urn:microsoft.com/office/officeart/2005/8/layout/hList9"/>
    <dgm:cxn modelId="{EF7C101B-CB6C-4084-9DAC-7CD2951A11C4}" type="presParOf" srcId="{9B17D17D-F0FA-4D38-A63B-180411A98C07}" destId="{DB492524-3144-4194-B1C5-061D1EDE0249}" srcOrd="0" destOrd="0" presId="urn:microsoft.com/office/officeart/2005/8/layout/hList9"/>
    <dgm:cxn modelId="{695F85C3-2868-49B7-ABE5-E33F60D7C7BA}" type="presParOf" srcId="{9B17D17D-F0FA-4D38-A63B-180411A98C07}" destId="{158A7C56-7252-4235-BB2E-E88514E7402A}" srcOrd="1" destOrd="0" presId="urn:microsoft.com/office/officeart/2005/8/layout/hList9"/>
    <dgm:cxn modelId="{84ADF377-0C80-4B44-9A36-55A108B57207}" type="presParOf" srcId="{4278A4AF-9195-407E-A56E-95942E25326B}" destId="{0EA2F9E0-91B8-497F-8C07-D4C718D1F49C}" srcOrd="3" destOrd="0" presId="urn:microsoft.com/office/officeart/2005/8/layout/hList9"/>
    <dgm:cxn modelId="{6888A57B-A83A-44B5-93AA-167FF77DB441}" type="presParOf" srcId="{0EA2F9E0-91B8-497F-8C07-D4C718D1F49C}" destId="{C8023F8C-C995-4638-BA22-508F60926D6F}" srcOrd="0" destOrd="0" presId="urn:microsoft.com/office/officeart/2005/8/layout/hList9"/>
    <dgm:cxn modelId="{BCB45874-A4C6-471F-A849-AA0CAA9C073B}" type="presParOf" srcId="{0EA2F9E0-91B8-497F-8C07-D4C718D1F49C}" destId="{737F6689-0BA3-44BE-BDC9-30047300FFA6}" srcOrd="1" destOrd="0" presId="urn:microsoft.com/office/officeart/2005/8/layout/hList9"/>
    <dgm:cxn modelId="{A23A94C5-1CCB-4516-BA4D-F00ACAFB1A6E}" type="presParOf" srcId="{4278A4AF-9195-407E-A56E-95942E25326B}" destId="{F3C8EEAF-E8D0-4079-BB69-7CB8043C7CF9}" srcOrd="4" destOrd="0" presId="urn:microsoft.com/office/officeart/2005/8/layout/hList9"/>
    <dgm:cxn modelId="{4523F1A7-BD72-4AAF-85AC-0671E20B6367}" type="presParOf" srcId="{F3C8EEAF-E8D0-4079-BB69-7CB8043C7CF9}" destId="{8DC504A0-F3FE-4BD2-8C8E-FA170A989ED9}" srcOrd="0" destOrd="0" presId="urn:microsoft.com/office/officeart/2005/8/layout/hList9"/>
    <dgm:cxn modelId="{8EFB7B0F-4818-4B29-8AC4-495A03364E3D}" type="presParOf" srcId="{F3C8EEAF-E8D0-4079-BB69-7CB8043C7CF9}" destId="{427A4398-E2A0-4681-B2AF-0EFA68FA03DC}" srcOrd="1" destOrd="0" presId="urn:microsoft.com/office/officeart/2005/8/layout/hList9"/>
    <dgm:cxn modelId="{EDEF4AEE-7049-46CF-83F1-50C25E00A72B}" type="presParOf" srcId="{95F30F5F-E98A-4E1E-8448-C70FDD9618D6}" destId="{87B9FE1B-CBE2-4FC9-A8E4-CE9E2421C0A9}" srcOrd="7" destOrd="0" presId="urn:microsoft.com/office/officeart/2005/8/layout/hList9"/>
    <dgm:cxn modelId="{09C994F8-F8CF-4093-8FAF-A4D462D9D444}" type="presParOf" srcId="{95F30F5F-E98A-4E1E-8448-C70FDD9618D6}" destId="{47AA2107-2BFF-43CA-A426-ABFA574B3A99}" srcOrd="8" destOrd="0" presId="urn:microsoft.com/office/officeart/2005/8/layout/hList9"/>
    <dgm:cxn modelId="{3A701489-CE00-486E-87E1-C078F49350B7}" type="presParOf" srcId="{95F30F5F-E98A-4E1E-8448-C70FDD9618D6}" destId="{867DFF57-EC88-4694-BCEB-D326C4FF504D}" srcOrd="9" destOrd="0" presId="urn:microsoft.com/office/officeart/2005/8/layout/hList9"/>
    <dgm:cxn modelId="{E8031E39-04A6-4039-9A8B-DDB54C37C70E}" type="presParOf" srcId="{95F30F5F-E98A-4E1E-8448-C70FDD9618D6}" destId="{2003AFC5-5FA7-43E2-8450-29E066A7314C}" srcOrd="10" destOrd="0" presId="urn:microsoft.com/office/officeart/2005/8/layout/hList9"/>
    <dgm:cxn modelId="{D41505B8-84E9-45C8-A8F3-AD9186AF4DC7}" type="presParOf" srcId="{95F30F5F-E98A-4E1E-8448-C70FDD9618D6}" destId="{6F579BAC-2716-422E-99DE-49E3EDE99999}" srcOrd="11" destOrd="0" presId="urn:microsoft.com/office/officeart/2005/8/layout/hList9"/>
    <dgm:cxn modelId="{18934061-5A2C-42C3-B334-CA4ADC9A578A}" type="presParOf" srcId="{6F579BAC-2716-422E-99DE-49E3EDE99999}" destId="{32B3DD80-D6A6-4A1B-A37D-A6112A9027C8}" srcOrd="0" destOrd="0" presId="urn:microsoft.com/office/officeart/2005/8/layout/hList9"/>
    <dgm:cxn modelId="{C6CB0F44-05E7-449C-9549-EA61612041C8}" type="presParOf" srcId="{6F579BAC-2716-422E-99DE-49E3EDE99999}" destId="{615CA0BF-FF8E-4E97-A1AD-19CD2E771295}" srcOrd="1" destOrd="0" presId="urn:microsoft.com/office/officeart/2005/8/layout/hList9"/>
    <dgm:cxn modelId="{FE451759-8B2A-4BD3-810B-4DEF53CD2E2C}" type="presParOf" srcId="{615CA0BF-FF8E-4E97-A1AD-19CD2E771295}" destId="{6F74E4A1-2341-4EB6-AE65-ADB3456654FA}" srcOrd="0" destOrd="0" presId="urn:microsoft.com/office/officeart/2005/8/layout/hList9"/>
    <dgm:cxn modelId="{2B75C759-E414-4654-AB56-A5011DC77613}" type="presParOf" srcId="{615CA0BF-FF8E-4E97-A1AD-19CD2E771295}" destId="{4654BDAE-FB60-44BA-8E5C-C0E7D566EAB4}" srcOrd="1" destOrd="0" presId="urn:microsoft.com/office/officeart/2005/8/layout/hList9"/>
    <dgm:cxn modelId="{FAAED83D-304E-4B74-BE5A-D7393BF0D88F}" type="presParOf" srcId="{6F579BAC-2716-422E-99DE-49E3EDE99999}" destId="{0898404D-2F0E-4B93-AA98-A619DA205321}" srcOrd="2" destOrd="0" presId="urn:microsoft.com/office/officeart/2005/8/layout/hList9"/>
    <dgm:cxn modelId="{6531FE11-0B98-48FA-A651-3C70C8115D2A}" type="presParOf" srcId="{0898404D-2F0E-4B93-AA98-A619DA205321}" destId="{539EEEE5-8389-4C53-8E81-0A7C0570D5D5}" srcOrd="0" destOrd="0" presId="urn:microsoft.com/office/officeart/2005/8/layout/hList9"/>
    <dgm:cxn modelId="{3093FD0B-4BD4-49DE-A7CF-E51423BAA7AA}" type="presParOf" srcId="{0898404D-2F0E-4B93-AA98-A619DA205321}" destId="{6070EDB7-2627-4034-9F35-210316619966}" srcOrd="1" destOrd="0" presId="urn:microsoft.com/office/officeart/2005/8/layout/hList9"/>
    <dgm:cxn modelId="{15A757E1-805F-4E8D-9593-375C02AEC687}" type="presParOf" srcId="{95F30F5F-E98A-4E1E-8448-C70FDD9618D6}" destId="{D93C3462-9045-4BDD-BB7E-4C26A8A6912D}" srcOrd="12" destOrd="0" presId="urn:microsoft.com/office/officeart/2005/8/layout/hList9"/>
    <dgm:cxn modelId="{C2F10816-B9CA-4B04-8BCE-B0DCFFA327D7}" type="presParOf" srcId="{95F30F5F-E98A-4E1E-8448-C70FDD9618D6}" destId="{8CDC26CF-4085-4DBD-8EBC-FFE466018051}" srcOrd="13" destOrd="0" presId="urn:microsoft.com/office/officeart/2005/8/layout/hList9"/>
    <dgm:cxn modelId="{8885F077-624A-4095-A5C7-702874869B76}" type="presParOf" srcId="{95F30F5F-E98A-4E1E-8448-C70FDD9618D6}" destId="{9F24EBB3-B943-483B-8846-719ED37AD9C1}" srcOrd="14" destOrd="0" presId="urn:microsoft.com/office/officeart/2005/8/layout/hList9"/>
    <dgm:cxn modelId="{0FB0EF2C-EDCF-4BCB-88F5-AA7637AE33CA}" type="presParOf" srcId="{95F30F5F-E98A-4E1E-8448-C70FDD9618D6}" destId="{24CA9278-5E01-40CE-8AEA-91BF70352B36}" srcOrd="15" destOrd="0" presId="urn:microsoft.com/office/officeart/2005/8/layout/hList9"/>
    <dgm:cxn modelId="{7D0D5EA4-9892-4A63-A7A0-A14254EE4185}" type="presParOf" srcId="{95F30F5F-E98A-4E1E-8448-C70FDD9618D6}" destId="{F14D460B-C104-4E1A-8431-D977069BAE1C}" srcOrd="16" destOrd="0" presId="urn:microsoft.com/office/officeart/2005/8/layout/hList9"/>
    <dgm:cxn modelId="{25A41B82-19F3-4782-86F6-3C071DFC9485}" type="presParOf" srcId="{F14D460B-C104-4E1A-8431-D977069BAE1C}" destId="{39B196E9-553F-4EF8-AAFA-B9BD3CEF48A1}" srcOrd="0" destOrd="0" presId="urn:microsoft.com/office/officeart/2005/8/layout/hList9"/>
    <dgm:cxn modelId="{4999F116-C053-420E-9B6C-E1116D8F5CB4}" type="presParOf" srcId="{F14D460B-C104-4E1A-8431-D977069BAE1C}" destId="{A0D51934-9581-4AAD-B439-325B8016F8FE}" srcOrd="1" destOrd="0" presId="urn:microsoft.com/office/officeart/2005/8/layout/hList9"/>
    <dgm:cxn modelId="{7D511D9F-16BA-42A1-AAA1-AA6C27C2013C}" type="presParOf" srcId="{A0D51934-9581-4AAD-B439-325B8016F8FE}" destId="{B91F22A8-A78A-45D1-940E-7EAF7D95813F}" srcOrd="0" destOrd="0" presId="urn:microsoft.com/office/officeart/2005/8/layout/hList9"/>
    <dgm:cxn modelId="{D1B71489-DE36-4D24-B9E0-5B9B808AE4F5}" type="presParOf" srcId="{A0D51934-9581-4AAD-B439-325B8016F8FE}" destId="{BC4396A2-E559-4E11-8743-4C4580FE6336}" srcOrd="1" destOrd="0" presId="urn:microsoft.com/office/officeart/2005/8/layout/hList9"/>
    <dgm:cxn modelId="{F9921068-3C05-4DD3-99AA-DBF21A3D27B6}" type="presParOf" srcId="{F14D460B-C104-4E1A-8431-D977069BAE1C}" destId="{28E636FE-1A11-4D6F-9AA7-93F277FF4E6B}" srcOrd="2" destOrd="0" presId="urn:microsoft.com/office/officeart/2005/8/layout/hList9"/>
    <dgm:cxn modelId="{174F13BB-4630-49FA-B5D6-15AACCF726F6}" type="presParOf" srcId="{28E636FE-1A11-4D6F-9AA7-93F277FF4E6B}" destId="{F64759B0-D1B7-4F78-8C72-F2BC20DB82BC}" srcOrd="0" destOrd="0" presId="urn:microsoft.com/office/officeart/2005/8/layout/hList9"/>
    <dgm:cxn modelId="{41375D97-DDE9-42B1-8784-F839C2EC0C35}" type="presParOf" srcId="{28E636FE-1A11-4D6F-9AA7-93F277FF4E6B}" destId="{CFDCE939-6414-4AD0-A78F-0F955A80D4EB}" srcOrd="1" destOrd="0" presId="urn:microsoft.com/office/officeart/2005/8/layout/hList9"/>
    <dgm:cxn modelId="{F1F3E185-27F5-47C9-BDE5-6A580FEF482D}" type="presParOf" srcId="{F14D460B-C104-4E1A-8431-D977069BAE1C}" destId="{6599E1C6-4CCA-47C8-B6C7-7B07E5BF1984}" srcOrd="3" destOrd="0" presId="urn:microsoft.com/office/officeart/2005/8/layout/hList9"/>
    <dgm:cxn modelId="{C3404581-1F79-4AC3-AB1B-6A5E4B0730C4}" type="presParOf" srcId="{6599E1C6-4CCA-47C8-B6C7-7B07E5BF1984}" destId="{5F694B4D-D93A-4842-9D43-9E6A5EE3C936}" srcOrd="0" destOrd="0" presId="urn:microsoft.com/office/officeart/2005/8/layout/hList9"/>
    <dgm:cxn modelId="{942E82BC-C458-421E-93B1-8B5906A463CA}" type="presParOf" srcId="{6599E1C6-4CCA-47C8-B6C7-7B07E5BF1984}" destId="{D2D0E02D-ED9A-4A39-B737-A44421688C9C}" srcOrd="1" destOrd="0" presId="urn:microsoft.com/office/officeart/2005/8/layout/hList9"/>
    <dgm:cxn modelId="{70DE9AF5-7A1C-4B39-A8F3-42BBC1EC0F62}" type="presParOf" srcId="{95F30F5F-E98A-4E1E-8448-C70FDD9618D6}" destId="{62E7BCF2-0C69-4DBC-95C3-6611C00A1BE2}" srcOrd="17" destOrd="0" presId="urn:microsoft.com/office/officeart/2005/8/layout/hList9"/>
    <dgm:cxn modelId="{0EE09CB7-985B-47F2-B7BB-EA58F1344696}" type="presParOf" srcId="{95F30F5F-E98A-4E1E-8448-C70FDD9618D6}" destId="{CAC4E9A9-A098-4C30-AD27-32CD2266F9D8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BCF3AAC-3A9B-4AF5-A877-576176F0C2F0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3E1AD39-CF54-4A28-914E-135753EE645C}">
      <dgm:prSet phldrT="[Text]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01</a:t>
          </a:r>
        </a:p>
      </dgm:t>
    </dgm:pt>
    <dgm:pt modelId="{5ECA9EA3-AEB8-4704-A4B6-0EB09F0ED896}" type="parTrans" cxnId="{55033F76-AB7C-4AFD-AC00-C3E1C6FA4B9D}">
      <dgm:prSet/>
      <dgm:spPr/>
      <dgm:t>
        <a:bodyPr/>
        <a:lstStyle/>
        <a:p>
          <a:endParaRPr lang="en-IN"/>
        </a:p>
      </dgm:t>
    </dgm:pt>
    <dgm:pt modelId="{EA248C98-EE95-43F6-A2E2-F6614B9BC9B2}" type="sibTrans" cxnId="{55033F76-AB7C-4AFD-AC00-C3E1C6FA4B9D}">
      <dgm:prSet/>
      <dgm:spPr/>
      <dgm:t>
        <a:bodyPr/>
        <a:lstStyle/>
        <a:p>
          <a:endParaRPr lang="en-IN"/>
        </a:p>
      </dgm:t>
    </dgm:pt>
    <dgm:pt modelId="{384A9878-B4A8-4A60-8228-75D6A1D27045}">
      <dgm:prSet phldrT="[Text]" custT="1"/>
      <dgm:spPr/>
      <dgm:t>
        <a:bodyPr/>
        <a:lstStyle/>
        <a:p>
          <a:r>
            <a:rPr lang="en-IN" sz="900" b="1" dirty="0"/>
            <a:t>Job description</a:t>
          </a:r>
        </a:p>
      </dgm:t>
    </dgm:pt>
    <dgm:pt modelId="{CC2B0BF9-1824-4525-934D-7266EF06ED4C}" type="parTrans" cxnId="{25AADAE4-3115-4E18-B9C1-7327826D362F}">
      <dgm:prSet/>
      <dgm:spPr/>
      <dgm:t>
        <a:bodyPr/>
        <a:lstStyle/>
        <a:p>
          <a:endParaRPr lang="en-IN"/>
        </a:p>
      </dgm:t>
    </dgm:pt>
    <dgm:pt modelId="{671253B0-444F-4C5A-AD4E-FBF37F586EA6}" type="sibTrans" cxnId="{25AADAE4-3115-4E18-B9C1-7327826D362F}">
      <dgm:prSet/>
      <dgm:spPr/>
      <dgm:t>
        <a:bodyPr/>
        <a:lstStyle/>
        <a:p>
          <a:endParaRPr lang="en-IN"/>
        </a:p>
      </dgm:t>
    </dgm:pt>
    <dgm:pt modelId="{2F007E9E-5EFB-416F-AAF7-101469640EA7}">
      <dgm:prSet phldrT="[Text]" custT="1"/>
      <dgm:spPr/>
      <dgm:t>
        <a:bodyPr/>
        <a:lstStyle/>
        <a:p>
          <a:pPr algn="ctr">
            <a:buNone/>
          </a:pPr>
          <a:r>
            <a:rPr lang="en-US" sz="850" b="0" i="0" u="none" dirty="0"/>
            <a:t>Revise job descriptions </a:t>
          </a:r>
          <a:r>
            <a:rPr lang="en-US" sz="850" b="0" i="0" dirty="0"/>
            <a:t>to ensure they accurately reflect job responsibilities and requirements</a:t>
          </a:r>
          <a:endParaRPr lang="en-IN" sz="850" dirty="0">
            <a:latin typeface="Century Gothic" panose="020B0502020202020204" pitchFamily="34" charset="0"/>
          </a:endParaRPr>
        </a:p>
      </dgm:t>
    </dgm:pt>
    <dgm:pt modelId="{87DD0078-7D2F-4A05-B9E3-7A5D3A37812F}" type="parTrans" cxnId="{72B7DFE1-309C-4B5C-9563-BFAD7D7BDC35}">
      <dgm:prSet/>
      <dgm:spPr/>
      <dgm:t>
        <a:bodyPr/>
        <a:lstStyle/>
        <a:p>
          <a:endParaRPr lang="en-IN"/>
        </a:p>
      </dgm:t>
    </dgm:pt>
    <dgm:pt modelId="{BAD9F591-D6AA-4945-A377-B0E65D4E2B5C}" type="sibTrans" cxnId="{72B7DFE1-309C-4B5C-9563-BFAD7D7BDC35}">
      <dgm:prSet/>
      <dgm:spPr/>
      <dgm:t>
        <a:bodyPr/>
        <a:lstStyle/>
        <a:p>
          <a:endParaRPr lang="en-IN"/>
        </a:p>
      </dgm:t>
    </dgm:pt>
    <dgm:pt modelId="{D7F939C0-365F-49C0-BE49-6883655FAFE6}">
      <dgm:prSet phldrT="[Text]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IN" dirty="0"/>
            <a:t>02</a:t>
          </a:r>
        </a:p>
      </dgm:t>
    </dgm:pt>
    <dgm:pt modelId="{2462F705-DA22-4A3F-BDE5-4A9A3B6E5E94}" type="parTrans" cxnId="{E7F4363A-946C-4D82-A66C-5045E2621A9A}">
      <dgm:prSet/>
      <dgm:spPr/>
      <dgm:t>
        <a:bodyPr/>
        <a:lstStyle/>
        <a:p>
          <a:endParaRPr lang="en-IN"/>
        </a:p>
      </dgm:t>
    </dgm:pt>
    <dgm:pt modelId="{B6E06B7F-8ECB-4077-A892-AEED765CE5A8}" type="sibTrans" cxnId="{E7F4363A-946C-4D82-A66C-5045E2621A9A}">
      <dgm:prSet/>
      <dgm:spPr/>
      <dgm:t>
        <a:bodyPr/>
        <a:lstStyle/>
        <a:p>
          <a:endParaRPr lang="en-IN"/>
        </a:p>
      </dgm:t>
    </dgm:pt>
    <dgm:pt modelId="{01836C0F-8A1D-4B9A-A857-5A543D0F8D9F}">
      <dgm:prSet phldrT="[Text]" custT="1"/>
      <dgm:spPr/>
      <dgm:t>
        <a:bodyPr/>
        <a:lstStyle/>
        <a:p>
          <a:r>
            <a:rPr lang="en-US" sz="900" b="1" dirty="0"/>
            <a:t>Training for hiring manager</a:t>
          </a:r>
          <a:endParaRPr lang="en-IN" sz="900" b="1" dirty="0"/>
        </a:p>
      </dgm:t>
    </dgm:pt>
    <dgm:pt modelId="{B900C84F-A1C2-46F3-B682-7E1C4EEB8C47}" type="parTrans" cxnId="{F02C9279-6DB7-4BB3-B916-079431D8C64E}">
      <dgm:prSet/>
      <dgm:spPr/>
      <dgm:t>
        <a:bodyPr/>
        <a:lstStyle/>
        <a:p>
          <a:endParaRPr lang="en-IN"/>
        </a:p>
      </dgm:t>
    </dgm:pt>
    <dgm:pt modelId="{8C27C06C-7E03-489C-8783-8E789C8F981B}" type="sibTrans" cxnId="{F02C9279-6DB7-4BB3-B916-079431D8C64E}">
      <dgm:prSet/>
      <dgm:spPr/>
      <dgm:t>
        <a:bodyPr/>
        <a:lstStyle/>
        <a:p>
          <a:endParaRPr lang="en-IN"/>
        </a:p>
      </dgm:t>
    </dgm:pt>
    <dgm:pt modelId="{DAAAEEFE-C4AD-4E97-AFEF-F86A3D0E5341}">
      <dgm:prSet phldrT="[Text]" custT="1"/>
      <dgm:spPr/>
      <dgm:t>
        <a:bodyPr/>
        <a:lstStyle/>
        <a:p>
          <a:pPr algn="ctr">
            <a:buNone/>
          </a:pPr>
          <a:r>
            <a:rPr lang="en-US" sz="850" b="0" i="0" u="none" dirty="0"/>
            <a:t>Ensure consistency and fairness </a:t>
          </a:r>
          <a:r>
            <a:rPr lang="en-US" sz="850" b="0" i="0" dirty="0"/>
            <a:t>in the recruitment and selection process</a:t>
          </a:r>
          <a:endParaRPr lang="en-IN" sz="850" dirty="0">
            <a:latin typeface="Century Gothic" panose="020B0502020202020204" pitchFamily="34" charset="0"/>
          </a:endParaRPr>
        </a:p>
      </dgm:t>
    </dgm:pt>
    <dgm:pt modelId="{09DB99A9-36FB-4997-8452-A4FC0771E64B}" type="parTrans" cxnId="{F14AD901-BC44-4E0A-84F4-C490FD46A9AC}">
      <dgm:prSet/>
      <dgm:spPr/>
      <dgm:t>
        <a:bodyPr/>
        <a:lstStyle/>
        <a:p>
          <a:endParaRPr lang="en-IN"/>
        </a:p>
      </dgm:t>
    </dgm:pt>
    <dgm:pt modelId="{FB3819BA-B174-46F3-A915-4567C3D43993}" type="sibTrans" cxnId="{F14AD901-BC44-4E0A-84F4-C490FD46A9AC}">
      <dgm:prSet/>
      <dgm:spPr/>
      <dgm:t>
        <a:bodyPr/>
        <a:lstStyle/>
        <a:p>
          <a:endParaRPr lang="en-IN"/>
        </a:p>
      </dgm:t>
    </dgm:pt>
    <dgm:pt modelId="{21A98306-EF76-4CD0-98E4-D04164428D9C}">
      <dgm:prSet phldrT="[Text]" custT="1"/>
      <dgm:spPr/>
      <dgm:t>
        <a:bodyPr/>
        <a:lstStyle/>
        <a:p>
          <a:pPr algn="l"/>
          <a:endParaRPr lang="en-IN" sz="1000" dirty="0">
            <a:latin typeface="Century Gothic" panose="020B0502020202020204" pitchFamily="34" charset="0"/>
          </a:endParaRPr>
        </a:p>
      </dgm:t>
    </dgm:pt>
    <dgm:pt modelId="{1F97964B-FC8D-484F-ACAF-997F8030554C}" type="parTrans" cxnId="{F519F624-97C9-405A-B988-5FC3C8CCC700}">
      <dgm:prSet/>
      <dgm:spPr/>
      <dgm:t>
        <a:bodyPr/>
        <a:lstStyle/>
        <a:p>
          <a:endParaRPr lang="en-IN"/>
        </a:p>
      </dgm:t>
    </dgm:pt>
    <dgm:pt modelId="{E91D0C44-94E8-4569-AA35-4325A43A0245}" type="sibTrans" cxnId="{F519F624-97C9-405A-B988-5FC3C8CCC700}">
      <dgm:prSet/>
      <dgm:spPr/>
      <dgm:t>
        <a:bodyPr/>
        <a:lstStyle/>
        <a:p>
          <a:endParaRPr lang="en-IN"/>
        </a:p>
      </dgm:t>
    </dgm:pt>
    <dgm:pt modelId="{613DC96F-4AFF-491F-A13B-8238DB414DA5}" type="pres">
      <dgm:prSet presAssocID="{7BCF3AAC-3A9B-4AF5-A877-576176F0C2F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4C5D018-AEBE-4F0A-96A2-749F439BC7DA}" type="pres">
      <dgm:prSet presAssocID="{13E1AD39-CF54-4A28-914E-135753EE645C}" presName="composite" presStyleCnt="0"/>
      <dgm:spPr/>
    </dgm:pt>
    <dgm:pt modelId="{01CDE242-0531-4639-8C12-864155883D7D}" type="pres">
      <dgm:prSet presAssocID="{13E1AD39-CF54-4A28-914E-135753EE645C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C2044A8-DCBD-49F7-B297-25FADC2E9CEC}" type="pres">
      <dgm:prSet presAssocID="{13E1AD39-CF54-4A28-914E-135753EE645C}" presName="Parent" presStyleLbl="alignNode1" presStyleIdx="0" presStyleCnt="2" custScaleX="32829" custLinFactNeighborX="1220" custLinFactNeighborY="-5506">
        <dgm:presLayoutVars>
          <dgm:chMax val="3"/>
          <dgm:chPref val="3"/>
          <dgm:bulletEnabled val="1"/>
        </dgm:presLayoutVars>
      </dgm:prSet>
      <dgm:spPr/>
    </dgm:pt>
    <dgm:pt modelId="{B3D6C2D9-7AB1-424F-954B-A7C07DEA0013}" type="pres">
      <dgm:prSet presAssocID="{13E1AD39-CF54-4A28-914E-135753EE645C}" presName="Accent" presStyleLbl="parChTrans1D1" presStyleIdx="0" presStyleCnt="2"/>
      <dgm:spPr/>
    </dgm:pt>
    <dgm:pt modelId="{D56A84BD-3941-42A9-AB67-A8D536395314}" type="pres">
      <dgm:prSet presAssocID="{13E1AD39-CF54-4A28-914E-135753EE645C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724E702-068B-4483-B2A4-B3477550F2B9}" type="pres">
      <dgm:prSet presAssocID="{EA248C98-EE95-43F6-A2E2-F6614B9BC9B2}" presName="sibTrans" presStyleCnt="0"/>
      <dgm:spPr/>
    </dgm:pt>
    <dgm:pt modelId="{50A6473B-0ED5-4D4D-840E-7B051B492CEF}" type="pres">
      <dgm:prSet presAssocID="{D7F939C0-365F-49C0-BE49-6883655FAFE6}" presName="composite" presStyleCnt="0"/>
      <dgm:spPr/>
    </dgm:pt>
    <dgm:pt modelId="{C54AFC2F-C798-4907-A9EB-AB9034DD658D}" type="pres">
      <dgm:prSet presAssocID="{D7F939C0-365F-49C0-BE49-6883655FAFE6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032F6AA-119F-4A2A-958B-AB33BA34C415}" type="pres">
      <dgm:prSet presAssocID="{D7F939C0-365F-49C0-BE49-6883655FAFE6}" presName="Parent" presStyleLbl="alignNode1" presStyleIdx="1" presStyleCnt="2" custScaleX="29465" custLinFactNeighborX="1220" custLinFactNeighborY="725">
        <dgm:presLayoutVars>
          <dgm:chMax val="3"/>
          <dgm:chPref val="3"/>
          <dgm:bulletEnabled val="1"/>
        </dgm:presLayoutVars>
      </dgm:prSet>
      <dgm:spPr/>
    </dgm:pt>
    <dgm:pt modelId="{4D2B719F-5CE4-4198-A149-2FEFA8C716A3}" type="pres">
      <dgm:prSet presAssocID="{D7F939C0-365F-49C0-BE49-6883655FAFE6}" presName="Accent" presStyleLbl="parChTrans1D1" presStyleIdx="1" presStyleCnt="2"/>
      <dgm:spPr/>
    </dgm:pt>
    <dgm:pt modelId="{2259C3D6-5300-4415-AF7F-2419B3A3CB23}" type="pres">
      <dgm:prSet presAssocID="{D7F939C0-365F-49C0-BE49-6883655FAFE6}" presName="Child" presStyleLbl="revTx" presStyleIdx="3" presStyleCnt="4" custScaleY="77895">
        <dgm:presLayoutVars>
          <dgm:chMax val="0"/>
          <dgm:chPref val="0"/>
          <dgm:bulletEnabled val="1"/>
        </dgm:presLayoutVars>
      </dgm:prSet>
      <dgm:spPr/>
    </dgm:pt>
  </dgm:ptLst>
  <dgm:cxnLst>
    <dgm:cxn modelId="{F14AD901-BC44-4E0A-84F4-C490FD46A9AC}" srcId="{D7F939C0-365F-49C0-BE49-6883655FAFE6}" destId="{DAAAEEFE-C4AD-4E97-AFEF-F86A3D0E5341}" srcOrd="1" destOrd="0" parTransId="{09DB99A9-36FB-4997-8452-A4FC0771E64B}" sibTransId="{FB3819BA-B174-46F3-A915-4567C3D43993}"/>
    <dgm:cxn modelId="{C75E9D1D-C3B8-44A8-BE98-BFAB86816A43}" type="presOf" srcId="{21A98306-EF76-4CD0-98E4-D04164428D9C}" destId="{D56A84BD-3941-42A9-AB67-A8D536395314}" srcOrd="0" destOrd="1" presId="urn:microsoft.com/office/officeart/2011/layout/TabList"/>
    <dgm:cxn modelId="{F519F624-97C9-405A-B988-5FC3C8CCC700}" srcId="{13E1AD39-CF54-4A28-914E-135753EE645C}" destId="{21A98306-EF76-4CD0-98E4-D04164428D9C}" srcOrd="2" destOrd="0" parTransId="{1F97964B-FC8D-484F-ACAF-997F8030554C}" sibTransId="{E91D0C44-94E8-4569-AA35-4325A43A0245}"/>
    <dgm:cxn modelId="{7CA55828-3179-463F-9AC4-5368699EBBA1}" type="presOf" srcId="{13E1AD39-CF54-4A28-914E-135753EE645C}" destId="{CC2044A8-DCBD-49F7-B297-25FADC2E9CEC}" srcOrd="0" destOrd="0" presId="urn:microsoft.com/office/officeart/2011/layout/TabList"/>
    <dgm:cxn modelId="{E7F4363A-946C-4D82-A66C-5045E2621A9A}" srcId="{7BCF3AAC-3A9B-4AF5-A877-576176F0C2F0}" destId="{D7F939C0-365F-49C0-BE49-6883655FAFE6}" srcOrd="1" destOrd="0" parTransId="{2462F705-DA22-4A3F-BDE5-4A9A3B6E5E94}" sibTransId="{B6E06B7F-8ECB-4077-A892-AEED765CE5A8}"/>
    <dgm:cxn modelId="{439F0944-4913-4F77-B473-911BA237238F}" type="presOf" srcId="{2F007E9E-5EFB-416F-AAF7-101469640EA7}" destId="{D56A84BD-3941-42A9-AB67-A8D536395314}" srcOrd="0" destOrd="0" presId="urn:microsoft.com/office/officeart/2011/layout/TabList"/>
    <dgm:cxn modelId="{C06C5665-CFD7-440D-A331-9E467FD21465}" type="presOf" srcId="{01836C0F-8A1D-4B9A-A857-5A543D0F8D9F}" destId="{C54AFC2F-C798-4907-A9EB-AB9034DD658D}" srcOrd="0" destOrd="0" presId="urn:microsoft.com/office/officeart/2011/layout/TabList"/>
    <dgm:cxn modelId="{B0460A6F-7876-4A32-B5B4-9F7AEDB29A89}" type="presOf" srcId="{7BCF3AAC-3A9B-4AF5-A877-576176F0C2F0}" destId="{613DC96F-4AFF-491F-A13B-8238DB414DA5}" srcOrd="0" destOrd="0" presId="urn:microsoft.com/office/officeart/2011/layout/TabList"/>
    <dgm:cxn modelId="{55033F76-AB7C-4AFD-AC00-C3E1C6FA4B9D}" srcId="{7BCF3AAC-3A9B-4AF5-A877-576176F0C2F0}" destId="{13E1AD39-CF54-4A28-914E-135753EE645C}" srcOrd="0" destOrd="0" parTransId="{5ECA9EA3-AEB8-4704-A4B6-0EB09F0ED896}" sibTransId="{EA248C98-EE95-43F6-A2E2-F6614B9BC9B2}"/>
    <dgm:cxn modelId="{F02C9279-6DB7-4BB3-B916-079431D8C64E}" srcId="{D7F939C0-365F-49C0-BE49-6883655FAFE6}" destId="{01836C0F-8A1D-4B9A-A857-5A543D0F8D9F}" srcOrd="0" destOrd="0" parTransId="{B900C84F-A1C2-46F3-B682-7E1C4EEB8C47}" sibTransId="{8C27C06C-7E03-489C-8783-8E789C8F981B}"/>
    <dgm:cxn modelId="{936DDBB0-E827-495D-B2F7-00D49D56E054}" type="presOf" srcId="{DAAAEEFE-C4AD-4E97-AFEF-F86A3D0E5341}" destId="{2259C3D6-5300-4415-AF7F-2419B3A3CB23}" srcOrd="0" destOrd="0" presId="urn:microsoft.com/office/officeart/2011/layout/TabList"/>
    <dgm:cxn modelId="{14F67BDA-DC55-4EB4-AB44-7C9EA3A0CAE8}" type="presOf" srcId="{D7F939C0-365F-49C0-BE49-6883655FAFE6}" destId="{9032F6AA-119F-4A2A-958B-AB33BA34C415}" srcOrd="0" destOrd="0" presId="urn:microsoft.com/office/officeart/2011/layout/TabList"/>
    <dgm:cxn modelId="{FFD2F9DB-E80D-4423-9993-FADCE3FEE8F3}" type="presOf" srcId="{384A9878-B4A8-4A60-8228-75D6A1D27045}" destId="{01CDE242-0531-4639-8C12-864155883D7D}" srcOrd="0" destOrd="0" presId="urn:microsoft.com/office/officeart/2011/layout/TabList"/>
    <dgm:cxn modelId="{72B7DFE1-309C-4B5C-9563-BFAD7D7BDC35}" srcId="{13E1AD39-CF54-4A28-914E-135753EE645C}" destId="{2F007E9E-5EFB-416F-AAF7-101469640EA7}" srcOrd="1" destOrd="0" parTransId="{87DD0078-7D2F-4A05-B9E3-7A5D3A37812F}" sibTransId="{BAD9F591-D6AA-4945-A377-B0E65D4E2B5C}"/>
    <dgm:cxn modelId="{25AADAE4-3115-4E18-B9C1-7327826D362F}" srcId="{13E1AD39-CF54-4A28-914E-135753EE645C}" destId="{384A9878-B4A8-4A60-8228-75D6A1D27045}" srcOrd="0" destOrd="0" parTransId="{CC2B0BF9-1824-4525-934D-7266EF06ED4C}" sibTransId="{671253B0-444F-4C5A-AD4E-FBF37F586EA6}"/>
    <dgm:cxn modelId="{A42000BE-2F3D-427E-94A3-A37CDA0F00A1}" type="presParOf" srcId="{613DC96F-4AFF-491F-A13B-8238DB414DA5}" destId="{A4C5D018-AEBE-4F0A-96A2-749F439BC7DA}" srcOrd="0" destOrd="0" presId="urn:microsoft.com/office/officeart/2011/layout/TabList"/>
    <dgm:cxn modelId="{9AC0B05F-EDFB-4A7C-930B-3749CB5A805C}" type="presParOf" srcId="{A4C5D018-AEBE-4F0A-96A2-749F439BC7DA}" destId="{01CDE242-0531-4639-8C12-864155883D7D}" srcOrd="0" destOrd="0" presId="urn:microsoft.com/office/officeart/2011/layout/TabList"/>
    <dgm:cxn modelId="{E5F07463-5AEC-4BE0-B47B-A9A820828F39}" type="presParOf" srcId="{A4C5D018-AEBE-4F0A-96A2-749F439BC7DA}" destId="{CC2044A8-DCBD-49F7-B297-25FADC2E9CEC}" srcOrd="1" destOrd="0" presId="urn:microsoft.com/office/officeart/2011/layout/TabList"/>
    <dgm:cxn modelId="{9871FC03-4AAA-41E2-B8AB-94ACF731D7D5}" type="presParOf" srcId="{A4C5D018-AEBE-4F0A-96A2-749F439BC7DA}" destId="{B3D6C2D9-7AB1-424F-954B-A7C07DEA0013}" srcOrd="2" destOrd="0" presId="urn:microsoft.com/office/officeart/2011/layout/TabList"/>
    <dgm:cxn modelId="{EB307D46-30FF-47B7-A52E-D5BF0B06A633}" type="presParOf" srcId="{613DC96F-4AFF-491F-A13B-8238DB414DA5}" destId="{D56A84BD-3941-42A9-AB67-A8D536395314}" srcOrd="1" destOrd="0" presId="urn:microsoft.com/office/officeart/2011/layout/TabList"/>
    <dgm:cxn modelId="{C6B91480-6838-4080-8F72-3F4D45F07836}" type="presParOf" srcId="{613DC96F-4AFF-491F-A13B-8238DB414DA5}" destId="{5724E702-068B-4483-B2A4-B3477550F2B9}" srcOrd="2" destOrd="0" presId="urn:microsoft.com/office/officeart/2011/layout/TabList"/>
    <dgm:cxn modelId="{BAA4B862-259C-40D9-B14F-034259D293CF}" type="presParOf" srcId="{613DC96F-4AFF-491F-A13B-8238DB414DA5}" destId="{50A6473B-0ED5-4D4D-840E-7B051B492CEF}" srcOrd="3" destOrd="0" presId="urn:microsoft.com/office/officeart/2011/layout/TabList"/>
    <dgm:cxn modelId="{6FB90E12-CD0A-4DB2-850C-B8C98DBB1D99}" type="presParOf" srcId="{50A6473B-0ED5-4D4D-840E-7B051B492CEF}" destId="{C54AFC2F-C798-4907-A9EB-AB9034DD658D}" srcOrd="0" destOrd="0" presId="urn:microsoft.com/office/officeart/2011/layout/TabList"/>
    <dgm:cxn modelId="{94106707-A47E-405C-938F-6355A737C08C}" type="presParOf" srcId="{50A6473B-0ED5-4D4D-840E-7B051B492CEF}" destId="{9032F6AA-119F-4A2A-958B-AB33BA34C415}" srcOrd="1" destOrd="0" presId="urn:microsoft.com/office/officeart/2011/layout/TabList"/>
    <dgm:cxn modelId="{699FA6B2-E380-4D06-9C01-E4E56E4CF569}" type="presParOf" srcId="{50A6473B-0ED5-4D4D-840E-7B051B492CEF}" destId="{4D2B719F-5CE4-4198-A149-2FEFA8C716A3}" srcOrd="2" destOrd="0" presId="urn:microsoft.com/office/officeart/2011/layout/TabList"/>
    <dgm:cxn modelId="{943F7532-3251-4DB7-9375-E9E3E843285D}" type="presParOf" srcId="{613DC96F-4AFF-491F-A13B-8238DB414DA5}" destId="{2259C3D6-5300-4415-AF7F-2419B3A3CB23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E47EB5F-9B19-403D-9274-8D38FE53299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F6F4ED0-E13F-43FA-B378-9E520563945B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Onboarding program</a:t>
          </a:r>
        </a:p>
      </dgm:t>
    </dgm:pt>
    <dgm:pt modelId="{24FEDDFE-9286-4BC7-90BD-8187CEDB1572}" type="sibTrans" cxnId="{11FDAD37-8671-4F0C-835C-117F609E4F3E}">
      <dgm:prSet/>
      <dgm:spPr/>
      <dgm:t>
        <a:bodyPr/>
        <a:lstStyle/>
        <a:p>
          <a:endParaRPr lang="en-IN"/>
        </a:p>
      </dgm:t>
    </dgm:pt>
    <dgm:pt modelId="{8F623492-BEE5-44E2-9E7A-FC9713B7FD02}" type="parTrans" cxnId="{11FDAD37-8671-4F0C-835C-117F609E4F3E}">
      <dgm:prSet/>
      <dgm:spPr/>
      <dgm:t>
        <a:bodyPr/>
        <a:lstStyle/>
        <a:p>
          <a:endParaRPr lang="en-IN"/>
        </a:p>
      </dgm:t>
    </dgm:pt>
    <dgm:pt modelId="{2B1BE539-1043-4ACC-8F99-9588C63D4659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Employee training</a:t>
          </a:r>
        </a:p>
      </dgm:t>
    </dgm:pt>
    <dgm:pt modelId="{EE5A32D0-D334-4C99-8EE2-07E3240E2E24}" type="sibTrans" cxnId="{5084AA89-2B8F-49FB-87C0-FCBE19B6BECF}">
      <dgm:prSet/>
      <dgm:spPr/>
      <dgm:t>
        <a:bodyPr/>
        <a:lstStyle/>
        <a:p>
          <a:endParaRPr lang="en-IN"/>
        </a:p>
      </dgm:t>
    </dgm:pt>
    <dgm:pt modelId="{E89BE9D5-9248-41F7-8A4C-E2EFBAEFC8B2}" type="parTrans" cxnId="{5084AA89-2B8F-49FB-87C0-FCBE19B6BECF}">
      <dgm:prSet/>
      <dgm:spPr/>
      <dgm:t>
        <a:bodyPr/>
        <a:lstStyle/>
        <a:p>
          <a:endParaRPr lang="en-IN"/>
        </a:p>
      </dgm:t>
    </dgm:pt>
    <dgm:pt modelId="{CE689C82-182C-41E9-858E-F5D32E8FBB63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Employee recognition</a:t>
          </a:r>
        </a:p>
      </dgm:t>
    </dgm:pt>
    <dgm:pt modelId="{DDDCE6E8-853A-41D7-B7B5-0BB34BEFDB7B}" type="sibTrans" cxnId="{1E3549EB-46F7-4AC0-A947-AC4D2D55D7B0}">
      <dgm:prSet/>
      <dgm:spPr/>
      <dgm:t>
        <a:bodyPr/>
        <a:lstStyle/>
        <a:p>
          <a:endParaRPr lang="en-IN"/>
        </a:p>
      </dgm:t>
    </dgm:pt>
    <dgm:pt modelId="{36A0C945-4204-4347-93B2-48B555D51B5C}" type="parTrans" cxnId="{1E3549EB-46F7-4AC0-A947-AC4D2D55D7B0}">
      <dgm:prSet/>
      <dgm:spPr/>
      <dgm:t>
        <a:bodyPr/>
        <a:lstStyle/>
        <a:p>
          <a:endParaRPr lang="en-IN"/>
        </a:p>
      </dgm:t>
    </dgm:pt>
    <dgm:pt modelId="{8B03F757-3871-4DB1-83BB-9FD65B077D1F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Positive work environment</a:t>
          </a:r>
          <a:endParaRPr lang="en-IN" b="1" dirty="0">
            <a:solidFill>
              <a:schemeClr val="tx1"/>
            </a:solidFill>
          </a:endParaRPr>
        </a:p>
      </dgm:t>
    </dgm:pt>
    <dgm:pt modelId="{BCF680FF-0C36-4D6E-845C-CC8013EB16F2}" type="sibTrans" cxnId="{56E1F40E-8DED-4ED2-BA8A-F92A4B1E64C2}">
      <dgm:prSet/>
      <dgm:spPr/>
      <dgm:t>
        <a:bodyPr/>
        <a:lstStyle/>
        <a:p>
          <a:endParaRPr lang="en-IN"/>
        </a:p>
      </dgm:t>
    </dgm:pt>
    <dgm:pt modelId="{0825B713-0D7F-431E-BE41-EDC2C201B463}" type="parTrans" cxnId="{56E1F40E-8DED-4ED2-BA8A-F92A4B1E64C2}">
      <dgm:prSet/>
      <dgm:spPr/>
      <dgm:t>
        <a:bodyPr/>
        <a:lstStyle/>
        <a:p>
          <a:endParaRPr lang="en-IN"/>
        </a:p>
      </dgm:t>
    </dgm:pt>
    <dgm:pt modelId="{C621BDA8-FA0F-4433-BDE7-FCE1C5523112}" type="pres">
      <dgm:prSet presAssocID="{AE47EB5F-9B19-403D-9274-8D38FE532996}" presName="Name0" presStyleCnt="0">
        <dgm:presLayoutVars>
          <dgm:dir/>
          <dgm:animLvl val="lvl"/>
          <dgm:resizeHandles val="exact"/>
        </dgm:presLayoutVars>
      </dgm:prSet>
      <dgm:spPr/>
    </dgm:pt>
    <dgm:pt modelId="{0551891C-27E1-4AEB-9834-946091B58868}" type="pres">
      <dgm:prSet presAssocID="{0F6F4ED0-E13F-43FA-B378-9E520563945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B97B8DE-9758-45A0-84C4-F81703AD1FF0}" type="pres">
      <dgm:prSet presAssocID="{24FEDDFE-9286-4BC7-90BD-8187CEDB1572}" presName="parTxOnlySpace" presStyleCnt="0"/>
      <dgm:spPr/>
    </dgm:pt>
    <dgm:pt modelId="{2D167298-EE56-4AFE-A7FC-7135F72B7AC4}" type="pres">
      <dgm:prSet presAssocID="{2B1BE539-1043-4ACC-8F99-9588C63D465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72DB506-73EC-4CE3-9F15-01F83FF44544}" type="pres">
      <dgm:prSet presAssocID="{EE5A32D0-D334-4C99-8EE2-07E3240E2E24}" presName="parTxOnlySpace" presStyleCnt="0"/>
      <dgm:spPr/>
    </dgm:pt>
    <dgm:pt modelId="{74B78F30-DE98-4CD7-9124-AED3D45815C9}" type="pres">
      <dgm:prSet presAssocID="{CE689C82-182C-41E9-858E-F5D32E8FBB6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07792A2-2689-4098-AE8F-9E9D28E71B0E}" type="pres">
      <dgm:prSet presAssocID="{DDDCE6E8-853A-41D7-B7B5-0BB34BEFDB7B}" presName="parTxOnlySpace" presStyleCnt="0"/>
      <dgm:spPr/>
    </dgm:pt>
    <dgm:pt modelId="{03D34C10-88CA-4200-91D0-2AF1048199C6}" type="pres">
      <dgm:prSet presAssocID="{8B03F757-3871-4DB1-83BB-9FD65B077D1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6E1F40E-8DED-4ED2-BA8A-F92A4B1E64C2}" srcId="{AE47EB5F-9B19-403D-9274-8D38FE532996}" destId="{8B03F757-3871-4DB1-83BB-9FD65B077D1F}" srcOrd="3" destOrd="0" parTransId="{0825B713-0D7F-431E-BE41-EDC2C201B463}" sibTransId="{BCF680FF-0C36-4D6E-845C-CC8013EB16F2}"/>
    <dgm:cxn modelId="{F5DA6524-9F54-481D-950C-472E35FDB659}" type="presOf" srcId="{0F6F4ED0-E13F-43FA-B378-9E520563945B}" destId="{0551891C-27E1-4AEB-9834-946091B58868}" srcOrd="0" destOrd="0" presId="urn:microsoft.com/office/officeart/2005/8/layout/chevron1"/>
    <dgm:cxn modelId="{E9FC4A2E-BE96-4002-B124-501B3ACCD02C}" type="presOf" srcId="{CE689C82-182C-41E9-858E-F5D32E8FBB63}" destId="{74B78F30-DE98-4CD7-9124-AED3D45815C9}" srcOrd="0" destOrd="0" presId="urn:microsoft.com/office/officeart/2005/8/layout/chevron1"/>
    <dgm:cxn modelId="{962DD436-E66B-4711-8A30-C669B6D02291}" type="presOf" srcId="{AE47EB5F-9B19-403D-9274-8D38FE532996}" destId="{C621BDA8-FA0F-4433-BDE7-FCE1C5523112}" srcOrd="0" destOrd="0" presId="urn:microsoft.com/office/officeart/2005/8/layout/chevron1"/>
    <dgm:cxn modelId="{11FDAD37-8671-4F0C-835C-117F609E4F3E}" srcId="{AE47EB5F-9B19-403D-9274-8D38FE532996}" destId="{0F6F4ED0-E13F-43FA-B378-9E520563945B}" srcOrd="0" destOrd="0" parTransId="{8F623492-BEE5-44E2-9E7A-FC9713B7FD02}" sibTransId="{24FEDDFE-9286-4BC7-90BD-8187CEDB1572}"/>
    <dgm:cxn modelId="{5084AA89-2B8F-49FB-87C0-FCBE19B6BECF}" srcId="{AE47EB5F-9B19-403D-9274-8D38FE532996}" destId="{2B1BE539-1043-4ACC-8F99-9588C63D4659}" srcOrd="1" destOrd="0" parTransId="{E89BE9D5-9248-41F7-8A4C-E2EFBAEFC8B2}" sibTransId="{EE5A32D0-D334-4C99-8EE2-07E3240E2E24}"/>
    <dgm:cxn modelId="{CD135AAB-FBDA-4E8E-98A8-0F445FFF3CA2}" type="presOf" srcId="{8B03F757-3871-4DB1-83BB-9FD65B077D1F}" destId="{03D34C10-88CA-4200-91D0-2AF1048199C6}" srcOrd="0" destOrd="0" presId="urn:microsoft.com/office/officeart/2005/8/layout/chevron1"/>
    <dgm:cxn modelId="{1E3549EB-46F7-4AC0-A947-AC4D2D55D7B0}" srcId="{AE47EB5F-9B19-403D-9274-8D38FE532996}" destId="{CE689C82-182C-41E9-858E-F5D32E8FBB63}" srcOrd="2" destOrd="0" parTransId="{36A0C945-4204-4347-93B2-48B555D51B5C}" sibTransId="{DDDCE6E8-853A-41D7-B7B5-0BB34BEFDB7B}"/>
    <dgm:cxn modelId="{F9BA57F6-D6F2-46A9-A18E-39C7D007DCF3}" type="presOf" srcId="{2B1BE539-1043-4ACC-8F99-9588C63D4659}" destId="{2D167298-EE56-4AFE-A7FC-7135F72B7AC4}" srcOrd="0" destOrd="0" presId="urn:microsoft.com/office/officeart/2005/8/layout/chevron1"/>
    <dgm:cxn modelId="{8D69DBD6-8106-4F1F-9516-0DFB74C82CE8}" type="presParOf" srcId="{C621BDA8-FA0F-4433-BDE7-FCE1C5523112}" destId="{0551891C-27E1-4AEB-9834-946091B58868}" srcOrd="0" destOrd="0" presId="urn:microsoft.com/office/officeart/2005/8/layout/chevron1"/>
    <dgm:cxn modelId="{BDDCB10C-F66D-4B5E-9BBC-36DC1BF927F2}" type="presParOf" srcId="{C621BDA8-FA0F-4433-BDE7-FCE1C5523112}" destId="{AB97B8DE-9758-45A0-84C4-F81703AD1FF0}" srcOrd="1" destOrd="0" presId="urn:microsoft.com/office/officeart/2005/8/layout/chevron1"/>
    <dgm:cxn modelId="{16BDD97E-2B86-4777-9295-AB8EAB344F75}" type="presParOf" srcId="{C621BDA8-FA0F-4433-BDE7-FCE1C5523112}" destId="{2D167298-EE56-4AFE-A7FC-7135F72B7AC4}" srcOrd="2" destOrd="0" presId="urn:microsoft.com/office/officeart/2005/8/layout/chevron1"/>
    <dgm:cxn modelId="{F7C06BC3-32B9-47E1-9FE6-E47A7306BB1F}" type="presParOf" srcId="{C621BDA8-FA0F-4433-BDE7-FCE1C5523112}" destId="{A72DB506-73EC-4CE3-9F15-01F83FF44544}" srcOrd="3" destOrd="0" presId="urn:microsoft.com/office/officeart/2005/8/layout/chevron1"/>
    <dgm:cxn modelId="{462710CD-2DEF-4964-8AF0-0F453AC6BFBB}" type="presParOf" srcId="{C621BDA8-FA0F-4433-BDE7-FCE1C5523112}" destId="{74B78F30-DE98-4CD7-9124-AED3D45815C9}" srcOrd="4" destOrd="0" presId="urn:microsoft.com/office/officeart/2005/8/layout/chevron1"/>
    <dgm:cxn modelId="{EBB6C73C-D6E3-4F43-AD89-1F6BCE24CCBC}" type="presParOf" srcId="{C621BDA8-FA0F-4433-BDE7-FCE1C5523112}" destId="{507792A2-2689-4098-AE8F-9E9D28E71B0E}" srcOrd="5" destOrd="0" presId="urn:microsoft.com/office/officeart/2005/8/layout/chevron1"/>
    <dgm:cxn modelId="{F447C270-5698-43DE-84D8-2F926E507094}" type="presParOf" srcId="{C621BDA8-FA0F-4433-BDE7-FCE1C5523112}" destId="{03D34C10-88CA-4200-91D0-2AF1048199C6}" srcOrd="6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BCF3AAC-3A9B-4AF5-A877-576176F0C2F0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3E1AD39-CF54-4A28-914E-135753EE645C}">
      <dgm:prSet phldrT="[Text]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01</a:t>
          </a:r>
        </a:p>
      </dgm:t>
    </dgm:pt>
    <dgm:pt modelId="{5ECA9EA3-AEB8-4704-A4B6-0EB09F0ED896}" type="parTrans" cxnId="{55033F76-AB7C-4AFD-AC00-C3E1C6FA4B9D}">
      <dgm:prSet/>
      <dgm:spPr/>
      <dgm:t>
        <a:bodyPr/>
        <a:lstStyle/>
        <a:p>
          <a:endParaRPr lang="en-IN"/>
        </a:p>
      </dgm:t>
    </dgm:pt>
    <dgm:pt modelId="{EA248C98-EE95-43F6-A2E2-F6614B9BC9B2}" type="sibTrans" cxnId="{55033F76-AB7C-4AFD-AC00-C3E1C6FA4B9D}">
      <dgm:prSet/>
      <dgm:spPr/>
      <dgm:t>
        <a:bodyPr/>
        <a:lstStyle/>
        <a:p>
          <a:endParaRPr lang="en-IN"/>
        </a:p>
      </dgm:t>
    </dgm:pt>
    <dgm:pt modelId="{384A9878-B4A8-4A60-8228-75D6A1D27045}">
      <dgm:prSet phldrT="[Text]" custT="1"/>
      <dgm:spPr/>
      <dgm:t>
        <a:bodyPr/>
        <a:lstStyle/>
        <a:p>
          <a:pPr algn="l"/>
          <a:r>
            <a:rPr lang="en-IN" sz="900" b="1" dirty="0"/>
            <a:t>Mentorship program</a:t>
          </a:r>
        </a:p>
      </dgm:t>
    </dgm:pt>
    <dgm:pt modelId="{CC2B0BF9-1824-4525-934D-7266EF06ED4C}" type="parTrans" cxnId="{25AADAE4-3115-4E18-B9C1-7327826D362F}">
      <dgm:prSet/>
      <dgm:spPr/>
      <dgm:t>
        <a:bodyPr/>
        <a:lstStyle/>
        <a:p>
          <a:endParaRPr lang="en-IN"/>
        </a:p>
      </dgm:t>
    </dgm:pt>
    <dgm:pt modelId="{671253B0-444F-4C5A-AD4E-FBF37F586EA6}" type="sibTrans" cxnId="{25AADAE4-3115-4E18-B9C1-7327826D362F}">
      <dgm:prSet/>
      <dgm:spPr/>
      <dgm:t>
        <a:bodyPr/>
        <a:lstStyle/>
        <a:p>
          <a:endParaRPr lang="en-IN"/>
        </a:p>
      </dgm:t>
    </dgm:pt>
    <dgm:pt modelId="{2F007E9E-5EFB-416F-AAF7-101469640EA7}">
      <dgm:prSet phldrT="[Text]" custT="1"/>
      <dgm:spPr/>
      <dgm:t>
        <a:bodyPr/>
        <a:lstStyle/>
        <a:p>
          <a:pPr algn="ctr">
            <a:buNone/>
          </a:pPr>
          <a:r>
            <a:rPr lang="en-US" sz="850" b="0" i="0" dirty="0"/>
            <a:t>Facilitate knowledge transfer and support employee development and pro growth</a:t>
          </a:r>
          <a:endParaRPr lang="en-IN" sz="850" dirty="0">
            <a:latin typeface="Century Gothic" panose="020B0502020202020204" pitchFamily="34" charset="0"/>
          </a:endParaRPr>
        </a:p>
      </dgm:t>
    </dgm:pt>
    <dgm:pt modelId="{87DD0078-7D2F-4A05-B9E3-7A5D3A37812F}" type="parTrans" cxnId="{72B7DFE1-309C-4B5C-9563-BFAD7D7BDC35}">
      <dgm:prSet/>
      <dgm:spPr/>
      <dgm:t>
        <a:bodyPr/>
        <a:lstStyle/>
        <a:p>
          <a:endParaRPr lang="en-IN"/>
        </a:p>
      </dgm:t>
    </dgm:pt>
    <dgm:pt modelId="{BAD9F591-D6AA-4945-A377-B0E65D4E2B5C}" type="sibTrans" cxnId="{72B7DFE1-309C-4B5C-9563-BFAD7D7BDC35}">
      <dgm:prSet/>
      <dgm:spPr/>
      <dgm:t>
        <a:bodyPr/>
        <a:lstStyle/>
        <a:p>
          <a:endParaRPr lang="en-IN"/>
        </a:p>
      </dgm:t>
    </dgm:pt>
    <dgm:pt modelId="{D7F939C0-365F-49C0-BE49-6883655FAFE6}">
      <dgm:prSet phldrT="[Text]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IN" dirty="0"/>
            <a:t>02</a:t>
          </a:r>
        </a:p>
      </dgm:t>
    </dgm:pt>
    <dgm:pt modelId="{2462F705-DA22-4A3F-BDE5-4A9A3B6E5E94}" type="parTrans" cxnId="{E7F4363A-946C-4D82-A66C-5045E2621A9A}">
      <dgm:prSet/>
      <dgm:spPr/>
      <dgm:t>
        <a:bodyPr/>
        <a:lstStyle/>
        <a:p>
          <a:endParaRPr lang="en-IN"/>
        </a:p>
      </dgm:t>
    </dgm:pt>
    <dgm:pt modelId="{B6E06B7F-8ECB-4077-A892-AEED765CE5A8}" type="sibTrans" cxnId="{E7F4363A-946C-4D82-A66C-5045E2621A9A}">
      <dgm:prSet/>
      <dgm:spPr/>
      <dgm:t>
        <a:bodyPr/>
        <a:lstStyle/>
        <a:p>
          <a:endParaRPr lang="en-IN"/>
        </a:p>
      </dgm:t>
    </dgm:pt>
    <dgm:pt modelId="{01836C0F-8A1D-4B9A-A857-5A543D0F8D9F}">
      <dgm:prSet phldrT="[Text]" custT="1"/>
      <dgm:spPr/>
      <dgm:t>
        <a:bodyPr/>
        <a:lstStyle/>
        <a:p>
          <a:r>
            <a:rPr lang="en-US" sz="900" b="1" dirty="0"/>
            <a:t>Skill development training</a:t>
          </a:r>
          <a:endParaRPr lang="en-IN" sz="900" b="1" dirty="0"/>
        </a:p>
      </dgm:t>
    </dgm:pt>
    <dgm:pt modelId="{B900C84F-A1C2-46F3-B682-7E1C4EEB8C47}" type="parTrans" cxnId="{F02C9279-6DB7-4BB3-B916-079431D8C64E}">
      <dgm:prSet/>
      <dgm:spPr/>
      <dgm:t>
        <a:bodyPr/>
        <a:lstStyle/>
        <a:p>
          <a:endParaRPr lang="en-IN"/>
        </a:p>
      </dgm:t>
    </dgm:pt>
    <dgm:pt modelId="{8C27C06C-7E03-489C-8783-8E789C8F981B}" type="sibTrans" cxnId="{F02C9279-6DB7-4BB3-B916-079431D8C64E}">
      <dgm:prSet/>
      <dgm:spPr/>
      <dgm:t>
        <a:bodyPr/>
        <a:lstStyle/>
        <a:p>
          <a:endParaRPr lang="en-IN"/>
        </a:p>
      </dgm:t>
    </dgm:pt>
    <dgm:pt modelId="{DAAAEEFE-C4AD-4E97-AFEF-F86A3D0E5341}">
      <dgm:prSet phldrT="[Text]" custT="1"/>
      <dgm:spPr/>
      <dgm:t>
        <a:bodyPr/>
        <a:lstStyle/>
        <a:p>
          <a:pPr algn="ctr">
            <a:buNone/>
          </a:pPr>
          <a:r>
            <a:rPr lang="en-US" sz="850" b="0" i="0" dirty="0"/>
            <a:t>Ongoing training and development opportunities to improve employee skills and job satisfaction</a:t>
          </a:r>
          <a:endParaRPr lang="en-IN" sz="850" dirty="0">
            <a:latin typeface="Century Gothic" panose="020B0502020202020204" pitchFamily="34" charset="0"/>
          </a:endParaRPr>
        </a:p>
      </dgm:t>
    </dgm:pt>
    <dgm:pt modelId="{09DB99A9-36FB-4997-8452-A4FC0771E64B}" type="parTrans" cxnId="{F14AD901-BC44-4E0A-84F4-C490FD46A9AC}">
      <dgm:prSet/>
      <dgm:spPr/>
      <dgm:t>
        <a:bodyPr/>
        <a:lstStyle/>
        <a:p>
          <a:endParaRPr lang="en-IN"/>
        </a:p>
      </dgm:t>
    </dgm:pt>
    <dgm:pt modelId="{FB3819BA-B174-46F3-A915-4567C3D43993}" type="sibTrans" cxnId="{F14AD901-BC44-4E0A-84F4-C490FD46A9AC}">
      <dgm:prSet/>
      <dgm:spPr/>
      <dgm:t>
        <a:bodyPr/>
        <a:lstStyle/>
        <a:p>
          <a:endParaRPr lang="en-IN"/>
        </a:p>
      </dgm:t>
    </dgm:pt>
    <dgm:pt modelId="{22307126-C439-4B48-9AB5-503782E80A10}">
      <dgm:prSet phldrT="[Text]" custT="1"/>
      <dgm:spPr/>
      <dgm:t>
        <a:bodyPr/>
        <a:lstStyle/>
        <a:p>
          <a:pPr algn="ctr">
            <a:buNone/>
          </a:pPr>
          <a:r>
            <a:rPr lang="en-IN" sz="850" b="0" i="0" dirty="0"/>
            <a:t>Identify areas for improvement</a:t>
          </a:r>
          <a:endParaRPr lang="en-IN" sz="850" dirty="0">
            <a:latin typeface="Century Gothic" panose="020B0502020202020204" pitchFamily="34" charset="0"/>
          </a:endParaRPr>
        </a:p>
      </dgm:t>
    </dgm:pt>
    <dgm:pt modelId="{078940AE-8539-4CD8-B6CC-B7281A4ADEE6}" type="parTrans" cxnId="{A4B3B5D7-3722-408A-9CBA-BB7633BFB023}">
      <dgm:prSet/>
      <dgm:spPr/>
      <dgm:t>
        <a:bodyPr/>
        <a:lstStyle/>
        <a:p>
          <a:endParaRPr lang="en-IN"/>
        </a:p>
      </dgm:t>
    </dgm:pt>
    <dgm:pt modelId="{75D3DDB0-98C6-4F13-99A1-CFBF20CFDE40}" type="sibTrans" cxnId="{A4B3B5D7-3722-408A-9CBA-BB7633BFB023}">
      <dgm:prSet/>
      <dgm:spPr/>
      <dgm:t>
        <a:bodyPr/>
        <a:lstStyle/>
        <a:p>
          <a:endParaRPr lang="en-IN"/>
        </a:p>
      </dgm:t>
    </dgm:pt>
    <dgm:pt modelId="{285E7D91-A873-481C-89C9-5BDA3F2731F0}">
      <dgm:prSet phldrT="[Text]" custT="1"/>
      <dgm:spPr/>
      <dgm:t>
        <a:bodyPr/>
        <a:lstStyle/>
        <a:p>
          <a:pPr algn="l"/>
          <a:r>
            <a:rPr lang="en-IN" sz="900" b="1" i="0" dirty="0"/>
            <a:t>Employee engagement survey</a:t>
          </a:r>
          <a:endParaRPr lang="en-IN" sz="900" b="1" dirty="0">
            <a:latin typeface="Century Gothic" panose="020B0502020202020204" pitchFamily="34" charset="0"/>
          </a:endParaRPr>
        </a:p>
      </dgm:t>
    </dgm:pt>
    <dgm:pt modelId="{3B8B2D62-73F1-49D5-859E-0F29DF1078EF}" type="parTrans" cxnId="{8C7B2DCE-504E-456B-AF41-3E4063203D5D}">
      <dgm:prSet/>
      <dgm:spPr/>
      <dgm:t>
        <a:bodyPr/>
        <a:lstStyle/>
        <a:p>
          <a:endParaRPr lang="en-IN"/>
        </a:p>
      </dgm:t>
    </dgm:pt>
    <dgm:pt modelId="{A79A25E7-24EE-452C-B22A-43C2D101AE51}" type="sibTrans" cxnId="{8C7B2DCE-504E-456B-AF41-3E4063203D5D}">
      <dgm:prSet/>
      <dgm:spPr/>
      <dgm:t>
        <a:bodyPr/>
        <a:lstStyle/>
        <a:p>
          <a:endParaRPr lang="en-IN"/>
        </a:p>
      </dgm:t>
    </dgm:pt>
    <dgm:pt modelId="{797524D6-D6C5-4FBA-84A6-D4081FEE7F77}">
      <dgm:prSet phldrT="[Text]" custT="1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US" sz="800" dirty="0">
              <a:latin typeface="Century Gothic" panose="020B0502020202020204" pitchFamily="34" charset="0"/>
            </a:rPr>
            <a:t>03</a:t>
          </a:r>
          <a:endParaRPr lang="en-IN" sz="800" dirty="0">
            <a:latin typeface="Century Gothic" panose="020B0502020202020204" pitchFamily="34" charset="0"/>
          </a:endParaRPr>
        </a:p>
      </dgm:t>
    </dgm:pt>
    <dgm:pt modelId="{93ACD865-6EA6-41B3-A5F5-360DAB149D7C}" type="parTrans" cxnId="{0DA245F4-7C4F-4EEF-9DD3-C3FF6CDA1C65}">
      <dgm:prSet/>
      <dgm:spPr/>
      <dgm:t>
        <a:bodyPr/>
        <a:lstStyle/>
        <a:p>
          <a:endParaRPr lang="en-IN"/>
        </a:p>
      </dgm:t>
    </dgm:pt>
    <dgm:pt modelId="{D22E242A-6EDD-4CE3-B358-EED2BE584A3C}" type="sibTrans" cxnId="{0DA245F4-7C4F-4EEF-9DD3-C3FF6CDA1C65}">
      <dgm:prSet/>
      <dgm:spPr/>
      <dgm:t>
        <a:bodyPr/>
        <a:lstStyle/>
        <a:p>
          <a:endParaRPr lang="en-IN"/>
        </a:p>
      </dgm:t>
    </dgm:pt>
    <dgm:pt modelId="{613DC96F-4AFF-491F-A13B-8238DB414DA5}" type="pres">
      <dgm:prSet presAssocID="{7BCF3AAC-3A9B-4AF5-A877-576176F0C2F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4C5D018-AEBE-4F0A-96A2-749F439BC7DA}" type="pres">
      <dgm:prSet presAssocID="{13E1AD39-CF54-4A28-914E-135753EE645C}" presName="composite" presStyleCnt="0"/>
      <dgm:spPr/>
    </dgm:pt>
    <dgm:pt modelId="{01CDE242-0531-4639-8C12-864155883D7D}" type="pres">
      <dgm:prSet presAssocID="{13E1AD39-CF54-4A28-914E-135753EE645C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C2044A8-DCBD-49F7-B297-25FADC2E9CEC}" type="pres">
      <dgm:prSet presAssocID="{13E1AD39-CF54-4A28-914E-135753EE645C}" presName="Parent" presStyleLbl="alignNode1" presStyleIdx="0" presStyleCnt="3" custScaleX="32829" custLinFactNeighborX="1220" custLinFactNeighborY="-5506">
        <dgm:presLayoutVars>
          <dgm:chMax val="3"/>
          <dgm:chPref val="3"/>
          <dgm:bulletEnabled val="1"/>
        </dgm:presLayoutVars>
      </dgm:prSet>
      <dgm:spPr/>
    </dgm:pt>
    <dgm:pt modelId="{B3D6C2D9-7AB1-424F-954B-A7C07DEA0013}" type="pres">
      <dgm:prSet presAssocID="{13E1AD39-CF54-4A28-914E-135753EE645C}" presName="Accent" presStyleLbl="parChTrans1D1" presStyleIdx="0" presStyleCnt="3"/>
      <dgm:spPr/>
    </dgm:pt>
    <dgm:pt modelId="{D56A84BD-3941-42A9-AB67-A8D536395314}" type="pres">
      <dgm:prSet presAssocID="{13E1AD39-CF54-4A28-914E-135753EE645C}" presName="Child" presStyleLbl="revTx" presStyleIdx="1" presStyleCnt="6" custScaleY="69618">
        <dgm:presLayoutVars>
          <dgm:chMax val="0"/>
          <dgm:chPref val="0"/>
          <dgm:bulletEnabled val="1"/>
        </dgm:presLayoutVars>
      </dgm:prSet>
      <dgm:spPr/>
    </dgm:pt>
    <dgm:pt modelId="{5724E702-068B-4483-B2A4-B3477550F2B9}" type="pres">
      <dgm:prSet presAssocID="{EA248C98-EE95-43F6-A2E2-F6614B9BC9B2}" presName="sibTrans" presStyleCnt="0"/>
      <dgm:spPr/>
    </dgm:pt>
    <dgm:pt modelId="{50A6473B-0ED5-4D4D-840E-7B051B492CEF}" type="pres">
      <dgm:prSet presAssocID="{D7F939C0-365F-49C0-BE49-6883655FAFE6}" presName="composite" presStyleCnt="0"/>
      <dgm:spPr/>
    </dgm:pt>
    <dgm:pt modelId="{C54AFC2F-C798-4907-A9EB-AB9034DD658D}" type="pres">
      <dgm:prSet presAssocID="{D7F939C0-365F-49C0-BE49-6883655FAFE6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9032F6AA-119F-4A2A-958B-AB33BA34C415}" type="pres">
      <dgm:prSet presAssocID="{D7F939C0-365F-49C0-BE49-6883655FAFE6}" presName="Parent" presStyleLbl="alignNode1" presStyleIdx="1" presStyleCnt="3" custScaleX="29465" custLinFactNeighborX="1220" custLinFactNeighborY="725">
        <dgm:presLayoutVars>
          <dgm:chMax val="3"/>
          <dgm:chPref val="3"/>
          <dgm:bulletEnabled val="1"/>
        </dgm:presLayoutVars>
      </dgm:prSet>
      <dgm:spPr/>
    </dgm:pt>
    <dgm:pt modelId="{4D2B719F-5CE4-4198-A149-2FEFA8C716A3}" type="pres">
      <dgm:prSet presAssocID="{D7F939C0-365F-49C0-BE49-6883655FAFE6}" presName="Accent" presStyleLbl="parChTrans1D1" presStyleIdx="1" presStyleCnt="3"/>
      <dgm:spPr/>
    </dgm:pt>
    <dgm:pt modelId="{2259C3D6-5300-4415-AF7F-2419B3A3CB23}" type="pres">
      <dgm:prSet presAssocID="{D7F939C0-365F-49C0-BE49-6883655FAFE6}" presName="Child" presStyleLbl="revTx" presStyleIdx="3" presStyleCnt="6" custScaleY="81739">
        <dgm:presLayoutVars>
          <dgm:chMax val="0"/>
          <dgm:chPref val="0"/>
          <dgm:bulletEnabled val="1"/>
        </dgm:presLayoutVars>
      </dgm:prSet>
      <dgm:spPr/>
    </dgm:pt>
    <dgm:pt modelId="{282787FB-F720-4E64-ACAF-0092A319EFF5}" type="pres">
      <dgm:prSet presAssocID="{B6E06B7F-8ECB-4077-A892-AEED765CE5A8}" presName="sibTrans" presStyleCnt="0"/>
      <dgm:spPr/>
    </dgm:pt>
    <dgm:pt modelId="{82CB6441-8BC0-4385-8225-A740120E0447}" type="pres">
      <dgm:prSet presAssocID="{797524D6-D6C5-4FBA-84A6-D4081FEE7F77}" presName="composite" presStyleCnt="0"/>
      <dgm:spPr/>
    </dgm:pt>
    <dgm:pt modelId="{993612B6-A163-4DD5-9DA3-B21F1CFEA518}" type="pres">
      <dgm:prSet presAssocID="{797524D6-D6C5-4FBA-84A6-D4081FEE7F77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975F172-6A71-46AD-AD74-24C86F9935DB}" type="pres">
      <dgm:prSet presAssocID="{797524D6-D6C5-4FBA-84A6-D4081FEE7F77}" presName="Parent" presStyleLbl="alignNode1" presStyleIdx="2" presStyleCnt="3" custFlipHor="1" custScaleX="27553" custScaleY="90169" custLinFactNeighborY="3872">
        <dgm:presLayoutVars>
          <dgm:chMax val="3"/>
          <dgm:chPref val="3"/>
          <dgm:bulletEnabled val="1"/>
        </dgm:presLayoutVars>
      </dgm:prSet>
      <dgm:spPr/>
    </dgm:pt>
    <dgm:pt modelId="{32D9EB24-31A1-4FBA-9BC2-4155B9A3A584}" type="pres">
      <dgm:prSet presAssocID="{797524D6-D6C5-4FBA-84A6-D4081FEE7F77}" presName="Accent" presStyleLbl="parChTrans1D1" presStyleIdx="2" presStyleCnt="3"/>
      <dgm:spPr/>
    </dgm:pt>
    <dgm:pt modelId="{2AD2182C-F788-4A55-A783-E94DE881A76E}" type="pres">
      <dgm:prSet presAssocID="{797524D6-D6C5-4FBA-84A6-D4081FEE7F77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B99B900-43E7-40B8-BD09-A63C4AD57747}" type="presOf" srcId="{22307126-C439-4B48-9AB5-503782E80A10}" destId="{2AD2182C-F788-4A55-A783-E94DE881A76E}" srcOrd="0" destOrd="0" presId="urn:microsoft.com/office/officeart/2011/layout/TabList"/>
    <dgm:cxn modelId="{F14AD901-BC44-4E0A-84F4-C490FD46A9AC}" srcId="{D7F939C0-365F-49C0-BE49-6883655FAFE6}" destId="{DAAAEEFE-C4AD-4E97-AFEF-F86A3D0E5341}" srcOrd="1" destOrd="0" parTransId="{09DB99A9-36FB-4997-8452-A4FC0771E64B}" sibTransId="{FB3819BA-B174-46F3-A915-4567C3D43993}"/>
    <dgm:cxn modelId="{B0466A0E-B026-4804-9E9F-E02D3DA8C022}" type="presOf" srcId="{797524D6-D6C5-4FBA-84A6-D4081FEE7F77}" destId="{D975F172-6A71-46AD-AD74-24C86F9935DB}" srcOrd="0" destOrd="0" presId="urn:microsoft.com/office/officeart/2011/layout/TabList"/>
    <dgm:cxn modelId="{7CA55828-3179-463F-9AC4-5368699EBBA1}" type="presOf" srcId="{13E1AD39-CF54-4A28-914E-135753EE645C}" destId="{CC2044A8-DCBD-49F7-B297-25FADC2E9CEC}" srcOrd="0" destOrd="0" presId="urn:microsoft.com/office/officeart/2011/layout/TabList"/>
    <dgm:cxn modelId="{E7F4363A-946C-4D82-A66C-5045E2621A9A}" srcId="{7BCF3AAC-3A9B-4AF5-A877-576176F0C2F0}" destId="{D7F939C0-365F-49C0-BE49-6883655FAFE6}" srcOrd="1" destOrd="0" parTransId="{2462F705-DA22-4A3F-BDE5-4A9A3B6E5E94}" sibTransId="{B6E06B7F-8ECB-4077-A892-AEED765CE5A8}"/>
    <dgm:cxn modelId="{439F0944-4913-4F77-B473-911BA237238F}" type="presOf" srcId="{2F007E9E-5EFB-416F-AAF7-101469640EA7}" destId="{D56A84BD-3941-42A9-AB67-A8D536395314}" srcOrd="0" destOrd="0" presId="urn:microsoft.com/office/officeart/2011/layout/TabList"/>
    <dgm:cxn modelId="{C06C5665-CFD7-440D-A331-9E467FD21465}" type="presOf" srcId="{01836C0F-8A1D-4B9A-A857-5A543D0F8D9F}" destId="{C54AFC2F-C798-4907-A9EB-AB9034DD658D}" srcOrd="0" destOrd="0" presId="urn:microsoft.com/office/officeart/2011/layout/TabList"/>
    <dgm:cxn modelId="{BC08D246-389B-4A56-8FD7-0A259F5544D5}" type="presOf" srcId="{285E7D91-A873-481C-89C9-5BDA3F2731F0}" destId="{993612B6-A163-4DD5-9DA3-B21F1CFEA518}" srcOrd="0" destOrd="0" presId="urn:microsoft.com/office/officeart/2011/layout/TabList"/>
    <dgm:cxn modelId="{B0460A6F-7876-4A32-B5B4-9F7AEDB29A89}" type="presOf" srcId="{7BCF3AAC-3A9B-4AF5-A877-576176F0C2F0}" destId="{613DC96F-4AFF-491F-A13B-8238DB414DA5}" srcOrd="0" destOrd="0" presId="urn:microsoft.com/office/officeart/2011/layout/TabList"/>
    <dgm:cxn modelId="{55033F76-AB7C-4AFD-AC00-C3E1C6FA4B9D}" srcId="{7BCF3AAC-3A9B-4AF5-A877-576176F0C2F0}" destId="{13E1AD39-CF54-4A28-914E-135753EE645C}" srcOrd="0" destOrd="0" parTransId="{5ECA9EA3-AEB8-4704-A4B6-0EB09F0ED896}" sibTransId="{EA248C98-EE95-43F6-A2E2-F6614B9BC9B2}"/>
    <dgm:cxn modelId="{F02C9279-6DB7-4BB3-B916-079431D8C64E}" srcId="{D7F939C0-365F-49C0-BE49-6883655FAFE6}" destId="{01836C0F-8A1D-4B9A-A857-5A543D0F8D9F}" srcOrd="0" destOrd="0" parTransId="{B900C84F-A1C2-46F3-B682-7E1C4EEB8C47}" sibTransId="{8C27C06C-7E03-489C-8783-8E789C8F981B}"/>
    <dgm:cxn modelId="{936DDBB0-E827-495D-B2F7-00D49D56E054}" type="presOf" srcId="{DAAAEEFE-C4AD-4E97-AFEF-F86A3D0E5341}" destId="{2259C3D6-5300-4415-AF7F-2419B3A3CB23}" srcOrd="0" destOrd="0" presId="urn:microsoft.com/office/officeart/2011/layout/TabList"/>
    <dgm:cxn modelId="{8C7B2DCE-504E-456B-AF41-3E4063203D5D}" srcId="{797524D6-D6C5-4FBA-84A6-D4081FEE7F77}" destId="{285E7D91-A873-481C-89C9-5BDA3F2731F0}" srcOrd="0" destOrd="0" parTransId="{3B8B2D62-73F1-49D5-859E-0F29DF1078EF}" sibTransId="{A79A25E7-24EE-452C-B22A-43C2D101AE51}"/>
    <dgm:cxn modelId="{A4B3B5D7-3722-408A-9CBA-BB7633BFB023}" srcId="{797524D6-D6C5-4FBA-84A6-D4081FEE7F77}" destId="{22307126-C439-4B48-9AB5-503782E80A10}" srcOrd="1" destOrd="0" parTransId="{078940AE-8539-4CD8-B6CC-B7281A4ADEE6}" sibTransId="{75D3DDB0-98C6-4F13-99A1-CFBF20CFDE40}"/>
    <dgm:cxn modelId="{14F67BDA-DC55-4EB4-AB44-7C9EA3A0CAE8}" type="presOf" srcId="{D7F939C0-365F-49C0-BE49-6883655FAFE6}" destId="{9032F6AA-119F-4A2A-958B-AB33BA34C415}" srcOrd="0" destOrd="0" presId="urn:microsoft.com/office/officeart/2011/layout/TabList"/>
    <dgm:cxn modelId="{FFD2F9DB-E80D-4423-9993-FADCE3FEE8F3}" type="presOf" srcId="{384A9878-B4A8-4A60-8228-75D6A1D27045}" destId="{01CDE242-0531-4639-8C12-864155883D7D}" srcOrd="0" destOrd="0" presId="urn:microsoft.com/office/officeart/2011/layout/TabList"/>
    <dgm:cxn modelId="{72B7DFE1-309C-4B5C-9563-BFAD7D7BDC35}" srcId="{13E1AD39-CF54-4A28-914E-135753EE645C}" destId="{2F007E9E-5EFB-416F-AAF7-101469640EA7}" srcOrd="1" destOrd="0" parTransId="{87DD0078-7D2F-4A05-B9E3-7A5D3A37812F}" sibTransId="{BAD9F591-D6AA-4945-A377-B0E65D4E2B5C}"/>
    <dgm:cxn modelId="{25AADAE4-3115-4E18-B9C1-7327826D362F}" srcId="{13E1AD39-CF54-4A28-914E-135753EE645C}" destId="{384A9878-B4A8-4A60-8228-75D6A1D27045}" srcOrd="0" destOrd="0" parTransId="{CC2B0BF9-1824-4525-934D-7266EF06ED4C}" sibTransId="{671253B0-444F-4C5A-AD4E-FBF37F586EA6}"/>
    <dgm:cxn modelId="{0DA245F4-7C4F-4EEF-9DD3-C3FF6CDA1C65}" srcId="{7BCF3AAC-3A9B-4AF5-A877-576176F0C2F0}" destId="{797524D6-D6C5-4FBA-84A6-D4081FEE7F77}" srcOrd="2" destOrd="0" parTransId="{93ACD865-6EA6-41B3-A5F5-360DAB149D7C}" sibTransId="{D22E242A-6EDD-4CE3-B358-EED2BE584A3C}"/>
    <dgm:cxn modelId="{A42000BE-2F3D-427E-94A3-A37CDA0F00A1}" type="presParOf" srcId="{613DC96F-4AFF-491F-A13B-8238DB414DA5}" destId="{A4C5D018-AEBE-4F0A-96A2-749F439BC7DA}" srcOrd="0" destOrd="0" presId="urn:microsoft.com/office/officeart/2011/layout/TabList"/>
    <dgm:cxn modelId="{9AC0B05F-EDFB-4A7C-930B-3749CB5A805C}" type="presParOf" srcId="{A4C5D018-AEBE-4F0A-96A2-749F439BC7DA}" destId="{01CDE242-0531-4639-8C12-864155883D7D}" srcOrd="0" destOrd="0" presId="urn:microsoft.com/office/officeart/2011/layout/TabList"/>
    <dgm:cxn modelId="{E5F07463-5AEC-4BE0-B47B-A9A820828F39}" type="presParOf" srcId="{A4C5D018-AEBE-4F0A-96A2-749F439BC7DA}" destId="{CC2044A8-DCBD-49F7-B297-25FADC2E9CEC}" srcOrd="1" destOrd="0" presId="urn:microsoft.com/office/officeart/2011/layout/TabList"/>
    <dgm:cxn modelId="{9871FC03-4AAA-41E2-B8AB-94ACF731D7D5}" type="presParOf" srcId="{A4C5D018-AEBE-4F0A-96A2-749F439BC7DA}" destId="{B3D6C2D9-7AB1-424F-954B-A7C07DEA0013}" srcOrd="2" destOrd="0" presId="urn:microsoft.com/office/officeart/2011/layout/TabList"/>
    <dgm:cxn modelId="{EB307D46-30FF-47B7-A52E-D5BF0B06A633}" type="presParOf" srcId="{613DC96F-4AFF-491F-A13B-8238DB414DA5}" destId="{D56A84BD-3941-42A9-AB67-A8D536395314}" srcOrd="1" destOrd="0" presId="urn:microsoft.com/office/officeart/2011/layout/TabList"/>
    <dgm:cxn modelId="{C6B91480-6838-4080-8F72-3F4D45F07836}" type="presParOf" srcId="{613DC96F-4AFF-491F-A13B-8238DB414DA5}" destId="{5724E702-068B-4483-B2A4-B3477550F2B9}" srcOrd="2" destOrd="0" presId="urn:microsoft.com/office/officeart/2011/layout/TabList"/>
    <dgm:cxn modelId="{BAA4B862-259C-40D9-B14F-034259D293CF}" type="presParOf" srcId="{613DC96F-4AFF-491F-A13B-8238DB414DA5}" destId="{50A6473B-0ED5-4D4D-840E-7B051B492CEF}" srcOrd="3" destOrd="0" presId="urn:microsoft.com/office/officeart/2011/layout/TabList"/>
    <dgm:cxn modelId="{6FB90E12-CD0A-4DB2-850C-B8C98DBB1D99}" type="presParOf" srcId="{50A6473B-0ED5-4D4D-840E-7B051B492CEF}" destId="{C54AFC2F-C798-4907-A9EB-AB9034DD658D}" srcOrd="0" destOrd="0" presId="urn:microsoft.com/office/officeart/2011/layout/TabList"/>
    <dgm:cxn modelId="{94106707-A47E-405C-938F-6355A737C08C}" type="presParOf" srcId="{50A6473B-0ED5-4D4D-840E-7B051B492CEF}" destId="{9032F6AA-119F-4A2A-958B-AB33BA34C415}" srcOrd="1" destOrd="0" presId="urn:microsoft.com/office/officeart/2011/layout/TabList"/>
    <dgm:cxn modelId="{699FA6B2-E380-4D06-9C01-E4E56E4CF569}" type="presParOf" srcId="{50A6473B-0ED5-4D4D-840E-7B051B492CEF}" destId="{4D2B719F-5CE4-4198-A149-2FEFA8C716A3}" srcOrd="2" destOrd="0" presId="urn:microsoft.com/office/officeart/2011/layout/TabList"/>
    <dgm:cxn modelId="{943F7532-3251-4DB7-9375-E9E3E843285D}" type="presParOf" srcId="{613DC96F-4AFF-491F-A13B-8238DB414DA5}" destId="{2259C3D6-5300-4415-AF7F-2419B3A3CB23}" srcOrd="4" destOrd="0" presId="urn:microsoft.com/office/officeart/2011/layout/TabList"/>
    <dgm:cxn modelId="{F6D6CFD0-1552-4141-B61F-766B52A254AE}" type="presParOf" srcId="{613DC96F-4AFF-491F-A13B-8238DB414DA5}" destId="{282787FB-F720-4E64-ACAF-0092A319EFF5}" srcOrd="5" destOrd="0" presId="urn:microsoft.com/office/officeart/2011/layout/TabList"/>
    <dgm:cxn modelId="{F21E7B8B-7FA8-4204-97C0-C1C5C46E6059}" type="presParOf" srcId="{613DC96F-4AFF-491F-A13B-8238DB414DA5}" destId="{82CB6441-8BC0-4385-8225-A740120E0447}" srcOrd="6" destOrd="0" presId="urn:microsoft.com/office/officeart/2011/layout/TabList"/>
    <dgm:cxn modelId="{FA5044A6-4299-451B-8332-56D920FA25E4}" type="presParOf" srcId="{82CB6441-8BC0-4385-8225-A740120E0447}" destId="{993612B6-A163-4DD5-9DA3-B21F1CFEA518}" srcOrd="0" destOrd="0" presId="urn:microsoft.com/office/officeart/2011/layout/TabList"/>
    <dgm:cxn modelId="{8DE88BCB-E785-438A-BBC3-0E9946D44228}" type="presParOf" srcId="{82CB6441-8BC0-4385-8225-A740120E0447}" destId="{D975F172-6A71-46AD-AD74-24C86F9935DB}" srcOrd="1" destOrd="0" presId="urn:microsoft.com/office/officeart/2011/layout/TabList"/>
    <dgm:cxn modelId="{0A1F3D72-C81D-4C95-B571-3457451CA873}" type="presParOf" srcId="{82CB6441-8BC0-4385-8225-A740120E0447}" destId="{32D9EB24-31A1-4FBA-9BC2-4155B9A3A584}" srcOrd="2" destOrd="0" presId="urn:microsoft.com/office/officeart/2011/layout/TabList"/>
    <dgm:cxn modelId="{48FA8D39-F2B9-4DAA-B6B1-8A8A18512686}" type="presParOf" srcId="{613DC96F-4AFF-491F-A13B-8238DB414DA5}" destId="{2AD2182C-F788-4A55-A783-E94DE881A76E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E8C244-D2F6-4BBB-88FD-3CE2446FC2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169E161-5199-4FB2-9C10-966FD2CFD4F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1000" b="1" dirty="0">
              <a:solidFill>
                <a:schemeClr val="tx1"/>
              </a:solidFill>
            </a:rPr>
            <a:t>Open communication</a:t>
          </a:r>
          <a:endParaRPr lang="en-IN" sz="1000" b="1" dirty="0">
            <a:solidFill>
              <a:schemeClr val="tx1"/>
            </a:solidFill>
          </a:endParaRPr>
        </a:p>
      </dgm:t>
    </dgm:pt>
    <dgm:pt modelId="{A0F38298-58C3-400C-8E0A-9E10A6D0976F}" type="parTrans" cxnId="{1BD2D104-CE39-46CA-903A-8D2C6313636F}">
      <dgm:prSet/>
      <dgm:spPr/>
      <dgm:t>
        <a:bodyPr/>
        <a:lstStyle/>
        <a:p>
          <a:pPr algn="ctr"/>
          <a:endParaRPr lang="en-IN"/>
        </a:p>
      </dgm:t>
    </dgm:pt>
    <dgm:pt modelId="{464409AB-D83F-47A7-97C7-46143F4B9FF4}" type="sibTrans" cxnId="{1BD2D104-CE39-46CA-903A-8D2C6313636F}">
      <dgm:prSet/>
      <dgm:spPr/>
      <dgm:t>
        <a:bodyPr/>
        <a:lstStyle/>
        <a:p>
          <a:pPr algn="ctr"/>
          <a:endParaRPr lang="en-IN"/>
        </a:p>
      </dgm:t>
    </dgm:pt>
    <dgm:pt modelId="{94281096-86DB-4F4E-A3C4-70ED4810B5AB}">
      <dgm:prSet phldrT="[Text]"/>
      <dgm:spPr/>
      <dgm:t>
        <a:bodyPr/>
        <a:lstStyle/>
        <a:p>
          <a:pPr algn="ctr">
            <a:buNone/>
          </a:pPr>
          <a:r>
            <a:rPr lang="en-US" dirty="0"/>
            <a:t>Share and listen to ideas, feedback, and complaints</a:t>
          </a:r>
          <a:endParaRPr lang="en-IN" dirty="0"/>
        </a:p>
      </dgm:t>
    </dgm:pt>
    <dgm:pt modelId="{9C092146-0C5C-4892-A528-D4CDE99C48AE}" type="parTrans" cxnId="{4A81BEFD-60B8-4EF3-84FD-BF3D0F230736}">
      <dgm:prSet/>
      <dgm:spPr/>
      <dgm:t>
        <a:bodyPr/>
        <a:lstStyle/>
        <a:p>
          <a:pPr algn="ctr"/>
          <a:endParaRPr lang="en-IN"/>
        </a:p>
      </dgm:t>
    </dgm:pt>
    <dgm:pt modelId="{2F7A1592-6D48-4B10-86FB-8981072BE5E3}" type="sibTrans" cxnId="{4A81BEFD-60B8-4EF3-84FD-BF3D0F230736}">
      <dgm:prSet/>
      <dgm:spPr/>
      <dgm:t>
        <a:bodyPr/>
        <a:lstStyle/>
        <a:p>
          <a:pPr algn="ctr"/>
          <a:endParaRPr lang="en-IN"/>
        </a:p>
      </dgm:t>
    </dgm:pt>
    <dgm:pt modelId="{9A31BF56-15A1-4A31-80ED-1A75A94FDE63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1000" b="1" dirty="0">
              <a:solidFill>
                <a:schemeClr val="tx1"/>
              </a:solidFill>
            </a:rPr>
            <a:t>Positive culture</a:t>
          </a:r>
          <a:endParaRPr lang="en-IN" sz="1000" b="1" dirty="0">
            <a:solidFill>
              <a:schemeClr val="tx1"/>
            </a:solidFill>
          </a:endParaRPr>
        </a:p>
      </dgm:t>
    </dgm:pt>
    <dgm:pt modelId="{DF990C2C-22B2-4552-9375-C46FC0864B62}" type="parTrans" cxnId="{C43F2B76-9F6D-4E99-B9BD-550021750B9E}">
      <dgm:prSet/>
      <dgm:spPr/>
      <dgm:t>
        <a:bodyPr/>
        <a:lstStyle/>
        <a:p>
          <a:pPr algn="ctr"/>
          <a:endParaRPr lang="en-IN"/>
        </a:p>
      </dgm:t>
    </dgm:pt>
    <dgm:pt modelId="{AD4171F3-EC06-4C2E-B434-8500DC911F3C}" type="sibTrans" cxnId="{C43F2B76-9F6D-4E99-B9BD-550021750B9E}">
      <dgm:prSet/>
      <dgm:spPr/>
      <dgm:t>
        <a:bodyPr/>
        <a:lstStyle/>
        <a:p>
          <a:pPr algn="ctr"/>
          <a:endParaRPr lang="en-IN"/>
        </a:p>
      </dgm:t>
    </dgm:pt>
    <dgm:pt modelId="{D1AFDF97-B396-4D88-8C6D-AFF59C7952C3}">
      <dgm:prSet phldrT="[Text]"/>
      <dgm:spPr/>
      <dgm:t>
        <a:bodyPr/>
        <a:lstStyle/>
        <a:p>
          <a:pPr algn="ctr">
            <a:buNone/>
          </a:pPr>
          <a:r>
            <a:rPr lang="en-US" b="0" i="0" dirty="0"/>
            <a:t>Encourage teamwork and respect diversity </a:t>
          </a:r>
          <a:endParaRPr lang="en-IN" dirty="0"/>
        </a:p>
      </dgm:t>
    </dgm:pt>
    <dgm:pt modelId="{62A1B288-C172-4D26-9B72-50D4B7CC518F}" type="parTrans" cxnId="{C312A1B4-F06C-4002-8805-5E3816C66EC4}">
      <dgm:prSet/>
      <dgm:spPr/>
      <dgm:t>
        <a:bodyPr/>
        <a:lstStyle/>
        <a:p>
          <a:pPr algn="ctr"/>
          <a:endParaRPr lang="en-IN"/>
        </a:p>
      </dgm:t>
    </dgm:pt>
    <dgm:pt modelId="{607D5DF2-47D9-4515-8395-ED77CE85704B}" type="sibTrans" cxnId="{C312A1B4-F06C-4002-8805-5E3816C66EC4}">
      <dgm:prSet/>
      <dgm:spPr/>
      <dgm:t>
        <a:bodyPr/>
        <a:lstStyle/>
        <a:p>
          <a:pPr algn="ctr"/>
          <a:endParaRPr lang="en-IN"/>
        </a:p>
      </dgm:t>
    </dgm:pt>
    <dgm:pt modelId="{41760A98-2814-410F-ABAF-CF4E15A89714}">
      <dgm:prSet phldrT="[Text]"/>
      <dgm:spPr/>
      <dgm:t>
        <a:bodyPr/>
        <a:lstStyle/>
        <a:p>
          <a:pPr algn="ctr">
            <a:buNone/>
          </a:pPr>
          <a:r>
            <a:rPr lang="en-US" b="0" i="0" dirty="0"/>
            <a:t>Achievements, birthdays, and milestones to promote positivity</a:t>
          </a:r>
          <a:endParaRPr lang="en-IN" dirty="0"/>
        </a:p>
      </dgm:t>
    </dgm:pt>
    <dgm:pt modelId="{6BAE09AF-A5BC-4D9B-A5C2-EEC5272AF3DF}" type="parTrans" cxnId="{F443CAEA-9516-42BD-84E9-F84D5D1EBB67}">
      <dgm:prSet/>
      <dgm:spPr/>
      <dgm:t>
        <a:bodyPr/>
        <a:lstStyle/>
        <a:p>
          <a:pPr algn="ctr"/>
          <a:endParaRPr lang="en-IN"/>
        </a:p>
      </dgm:t>
    </dgm:pt>
    <dgm:pt modelId="{FA2E4F96-2C79-4E38-BCF1-121E5AA94D22}" type="sibTrans" cxnId="{F443CAEA-9516-42BD-84E9-F84D5D1EBB67}">
      <dgm:prSet/>
      <dgm:spPr/>
      <dgm:t>
        <a:bodyPr/>
        <a:lstStyle/>
        <a:p>
          <a:pPr algn="ctr"/>
          <a:endParaRPr lang="en-IN"/>
        </a:p>
      </dgm:t>
    </dgm:pt>
    <dgm:pt modelId="{D28ABD9B-8D6D-459A-82C1-077E134B933F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IN" sz="1000" b="1" i="0" dirty="0">
              <a:solidFill>
                <a:schemeClr val="tx1"/>
              </a:solidFill>
            </a:rPr>
            <a:t>Safe workplace</a:t>
          </a:r>
          <a:endParaRPr lang="en-IN" sz="1000" b="1" dirty="0">
            <a:solidFill>
              <a:schemeClr val="tx1"/>
            </a:solidFill>
          </a:endParaRPr>
        </a:p>
      </dgm:t>
    </dgm:pt>
    <dgm:pt modelId="{4AF4880B-6D38-474A-84B4-EAA9F071758D}" type="parTrans" cxnId="{E61065A5-A13A-4B20-8DA4-A842BEF5B0E3}">
      <dgm:prSet/>
      <dgm:spPr/>
      <dgm:t>
        <a:bodyPr/>
        <a:lstStyle/>
        <a:p>
          <a:pPr algn="ctr"/>
          <a:endParaRPr lang="en-IN"/>
        </a:p>
      </dgm:t>
    </dgm:pt>
    <dgm:pt modelId="{97B94F03-3F5B-4A3C-8D49-AE69D364EFE0}" type="sibTrans" cxnId="{E61065A5-A13A-4B20-8DA4-A842BEF5B0E3}">
      <dgm:prSet/>
      <dgm:spPr/>
      <dgm:t>
        <a:bodyPr/>
        <a:lstStyle/>
        <a:p>
          <a:pPr algn="ctr"/>
          <a:endParaRPr lang="en-IN"/>
        </a:p>
      </dgm:t>
    </dgm:pt>
    <dgm:pt modelId="{87763608-BD1A-4278-A9E8-4C0217DDCBEE}">
      <dgm:prSet phldrT="[Text]"/>
      <dgm:spPr/>
      <dgm:t>
        <a:bodyPr/>
        <a:lstStyle/>
        <a:p>
          <a:pPr algn="ctr">
            <a:buNone/>
          </a:pPr>
          <a:r>
            <a:rPr lang="en-US" b="0" i="0" dirty="0"/>
            <a:t>Workplace is clean, safe, and comfortable</a:t>
          </a:r>
          <a:endParaRPr lang="en-IN" dirty="0"/>
        </a:p>
      </dgm:t>
    </dgm:pt>
    <dgm:pt modelId="{AECA5402-6047-49EB-8372-95C11A6A9012}" type="parTrans" cxnId="{2AEDE172-1512-42D5-95C2-DD554EC20A16}">
      <dgm:prSet/>
      <dgm:spPr/>
      <dgm:t>
        <a:bodyPr/>
        <a:lstStyle/>
        <a:p>
          <a:pPr algn="ctr"/>
          <a:endParaRPr lang="en-IN"/>
        </a:p>
      </dgm:t>
    </dgm:pt>
    <dgm:pt modelId="{85F426D1-87A2-4367-8565-BD43FFDB2C84}" type="sibTrans" cxnId="{2AEDE172-1512-42D5-95C2-DD554EC20A16}">
      <dgm:prSet/>
      <dgm:spPr/>
      <dgm:t>
        <a:bodyPr/>
        <a:lstStyle/>
        <a:p>
          <a:pPr algn="ctr"/>
          <a:endParaRPr lang="en-IN"/>
        </a:p>
      </dgm:t>
    </dgm:pt>
    <dgm:pt modelId="{4840A009-2B59-4E0C-9C0A-0CE8E10993C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IN" sz="1000" b="1" i="0" dirty="0">
              <a:solidFill>
                <a:schemeClr val="tx1"/>
              </a:solidFill>
            </a:rPr>
            <a:t>Celebrate milestones </a:t>
          </a:r>
          <a:endParaRPr lang="en-IN" sz="1000" b="1" dirty="0">
            <a:solidFill>
              <a:schemeClr val="tx1"/>
            </a:solidFill>
          </a:endParaRPr>
        </a:p>
      </dgm:t>
    </dgm:pt>
    <dgm:pt modelId="{0464C5C2-41F6-49D2-BE7F-A51F4AFE66B7}" type="parTrans" cxnId="{21032A9B-EA8C-4BF7-A6EB-780828ABC2CE}">
      <dgm:prSet/>
      <dgm:spPr/>
      <dgm:t>
        <a:bodyPr/>
        <a:lstStyle/>
        <a:p>
          <a:pPr algn="ctr"/>
          <a:endParaRPr lang="en-IN"/>
        </a:p>
      </dgm:t>
    </dgm:pt>
    <dgm:pt modelId="{FFCCC056-7935-449F-9112-59AB7724CD04}" type="sibTrans" cxnId="{21032A9B-EA8C-4BF7-A6EB-780828ABC2CE}">
      <dgm:prSet/>
      <dgm:spPr/>
      <dgm:t>
        <a:bodyPr/>
        <a:lstStyle/>
        <a:p>
          <a:pPr algn="ctr"/>
          <a:endParaRPr lang="en-IN"/>
        </a:p>
      </dgm:t>
    </dgm:pt>
    <dgm:pt modelId="{C98B31E4-1CF9-4D44-BA15-2EAEBA9B1A83}" type="pres">
      <dgm:prSet presAssocID="{2AE8C244-D2F6-4BBB-88FD-3CE2446FC25D}" presName="linear" presStyleCnt="0">
        <dgm:presLayoutVars>
          <dgm:animLvl val="lvl"/>
          <dgm:resizeHandles val="exact"/>
        </dgm:presLayoutVars>
      </dgm:prSet>
      <dgm:spPr/>
    </dgm:pt>
    <dgm:pt modelId="{8DCC10F7-F11B-4A2E-BC41-3ECCE40A94A1}" type="pres">
      <dgm:prSet presAssocID="{C169E161-5199-4FB2-9C10-966FD2CFD4F5}" presName="parentText" presStyleLbl="node1" presStyleIdx="0" presStyleCnt="4" custLinFactNeighborY="-3740">
        <dgm:presLayoutVars>
          <dgm:chMax val="0"/>
          <dgm:bulletEnabled val="1"/>
        </dgm:presLayoutVars>
      </dgm:prSet>
      <dgm:spPr/>
    </dgm:pt>
    <dgm:pt modelId="{1DAD45D7-0AEE-4E78-A5E3-4494EB94F479}" type="pres">
      <dgm:prSet presAssocID="{C169E161-5199-4FB2-9C10-966FD2CFD4F5}" presName="childText" presStyleLbl="revTx" presStyleIdx="0" presStyleCnt="4">
        <dgm:presLayoutVars>
          <dgm:bulletEnabled val="1"/>
        </dgm:presLayoutVars>
      </dgm:prSet>
      <dgm:spPr/>
    </dgm:pt>
    <dgm:pt modelId="{121B0A58-57E9-4497-A253-0F093ED694B0}" type="pres">
      <dgm:prSet presAssocID="{9A31BF56-15A1-4A31-80ED-1A75A94FDE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3EB609B-F2AB-4F42-9AE5-4C8E57B78C10}" type="pres">
      <dgm:prSet presAssocID="{9A31BF56-15A1-4A31-80ED-1A75A94FDE63}" presName="childText" presStyleLbl="revTx" presStyleIdx="1" presStyleCnt="4">
        <dgm:presLayoutVars>
          <dgm:bulletEnabled val="1"/>
        </dgm:presLayoutVars>
      </dgm:prSet>
      <dgm:spPr/>
    </dgm:pt>
    <dgm:pt modelId="{5BFDA8E1-D06F-4F6A-8181-9238B7195771}" type="pres">
      <dgm:prSet presAssocID="{D28ABD9B-8D6D-459A-82C1-077E134B933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5FF29E-AFD8-41FF-8197-5FD6917468BC}" type="pres">
      <dgm:prSet presAssocID="{D28ABD9B-8D6D-459A-82C1-077E134B933F}" presName="childText" presStyleLbl="revTx" presStyleIdx="2" presStyleCnt="4">
        <dgm:presLayoutVars>
          <dgm:bulletEnabled val="1"/>
        </dgm:presLayoutVars>
      </dgm:prSet>
      <dgm:spPr/>
    </dgm:pt>
    <dgm:pt modelId="{DAF46B56-01F9-4A26-BF01-BB3144D905F8}" type="pres">
      <dgm:prSet presAssocID="{4840A009-2B59-4E0C-9C0A-0CE8E10993C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2B525B-7A89-4D47-9C68-0C22DF41E293}" type="pres">
      <dgm:prSet presAssocID="{4840A009-2B59-4E0C-9C0A-0CE8E10993C5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BD2D104-CE39-46CA-903A-8D2C6313636F}" srcId="{2AE8C244-D2F6-4BBB-88FD-3CE2446FC25D}" destId="{C169E161-5199-4FB2-9C10-966FD2CFD4F5}" srcOrd="0" destOrd="0" parTransId="{A0F38298-58C3-400C-8E0A-9E10A6D0976F}" sibTransId="{464409AB-D83F-47A7-97C7-46143F4B9FF4}"/>
    <dgm:cxn modelId="{823B6D0D-DBDA-475E-83A1-3D228DDAAF64}" type="presOf" srcId="{87763608-BD1A-4278-A9E8-4C0217DDCBEE}" destId="{C35FF29E-AFD8-41FF-8197-5FD6917468BC}" srcOrd="0" destOrd="0" presId="urn:microsoft.com/office/officeart/2005/8/layout/vList2"/>
    <dgm:cxn modelId="{C1942115-D992-4FB8-893F-8C16E8B82FC3}" type="presOf" srcId="{41760A98-2814-410F-ABAF-CF4E15A89714}" destId="{892B525B-7A89-4D47-9C68-0C22DF41E293}" srcOrd="0" destOrd="0" presId="urn:microsoft.com/office/officeart/2005/8/layout/vList2"/>
    <dgm:cxn modelId="{4AC1EF6B-AFBE-4F92-8FD4-00C08C1C6DBD}" type="presOf" srcId="{C169E161-5199-4FB2-9C10-966FD2CFD4F5}" destId="{8DCC10F7-F11B-4A2E-BC41-3ECCE40A94A1}" srcOrd="0" destOrd="0" presId="urn:microsoft.com/office/officeart/2005/8/layout/vList2"/>
    <dgm:cxn modelId="{2AEDE172-1512-42D5-95C2-DD554EC20A16}" srcId="{D28ABD9B-8D6D-459A-82C1-077E134B933F}" destId="{87763608-BD1A-4278-A9E8-4C0217DDCBEE}" srcOrd="0" destOrd="0" parTransId="{AECA5402-6047-49EB-8372-95C11A6A9012}" sibTransId="{85F426D1-87A2-4367-8565-BD43FFDB2C84}"/>
    <dgm:cxn modelId="{C43F2B76-9F6D-4E99-B9BD-550021750B9E}" srcId="{2AE8C244-D2F6-4BBB-88FD-3CE2446FC25D}" destId="{9A31BF56-15A1-4A31-80ED-1A75A94FDE63}" srcOrd="1" destOrd="0" parTransId="{DF990C2C-22B2-4552-9375-C46FC0864B62}" sibTransId="{AD4171F3-EC06-4C2E-B434-8500DC911F3C}"/>
    <dgm:cxn modelId="{952AF692-BFE9-4302-87C4-82ACF3DD481E}" type="presOf" srcId="{9A31BF56-15A1-4A31-80ED-1A75A94FDE63}" destId="{121B0A58-57E9-4497-A253-0F093ED694B0}" srcOrd="0" destOrd="0" presId="urn:microsoft.com/office/officeart/2005/8/layout/vList2"/>
    <dgm:cxn modelId="{21032A9B-EA8C-4BF7-A6EB-780828ABC2CE}" srcId="{2AE8C244-D2F6-4BBB-88FD-3CE2446FC25D}" destId="{4840A009-2B59-4E0C-9C0A-0CE8E10993C5}" srcOrd="3" destOrd="0" parTransId="{0464C5C2-41F6-49D2-BE7F-A51F4AFE66B7}" sibTransId="{FFCCC056-7935-449F-9112-59AB7724CD04}"/>
    <dgm:cxn modelId="{E61065A5-A13A-4B20-8DA4-A842BEF5B0E3}" srcId="{2AE8C244-D2F6-4BBB-88FD-3CE2446FC25D}" destId="{D28ABD9B-8D6D-459A-82C1-077E134B933F}" srcOrd="2" destOrd="0" parTransId="{4AF4880B-6D38-474A-84B4-EAA9F071758D}" sibTransId="{97B94F03-3F5B-4A3C-8D49-AE69D364EFE0}"/>
    <dgm:cxn modelId="{C312A1B4-F06C-4002-8805-5E3816C66EC4}" srcId="{9A31BF56-15A1-4A31-80ED-1A75A94FDE63}" destId="{D1AFDF97-B396-4D88-8C6D-AFF59C7952C3}" srcOrd="0" destOrd="0" parTransId="{62A1B288-C172-4D26-9B72-50D4B7CC518F}" sibTransId="{607D5DF2-47D9-4515-8395-ED77CE85704B}"/>
    <dgm:cxn modelId="{9A23C8BB-8060-44F2-AA08-CEB4E7FEAEAF}" type="presOf" srcId="{D28ABD9B-8D6D-459A-82C1-077E134B933F}" destId="{5BFDA8E1-D06F-4F6A-8181-9238B7195771}" srcOrd="0" destOrd="0" presId="urn:microsoft.com/office/officeart/2005/8/layout/vList2"/>
    <dgm:cxn modelId="{B9D28CC7-F930-4B23-BD7F-A26D1C7D4EBA}" type="presOf" srcId="{D1AFDF97-B396-4D88-8C6D-AFF59C7952C3}" destId="{13EB609B-F2AB-4F42-9AE5-4C8E57B78C10}" srcOrd="0" destOrd="0" presId="urn:microsoft.com/office/officeart/2005/8/layout/vList2"/>
    <dgm:cxn modelId="{3C7207E2-A744-44DB-836F-EBC42C82A804}" type="presOf" srcId="{4840A009-2B59-4E0C-9C0A-0CE8E10993C5}" destId="{DAF46B56-01F9-4A26-BF01-BB3144D905F8}" srcOrd="0" destOrd="0" presId="urn:microsoft.com/office/officeart/2005/8/layout/vList2"/>
    <dgm:cxn modelId="{F443CAEA-9516-42BD-84E9-F84D5D1EBB67}" srcId="{4840A009-2B59-4E0C-9C0A-0CE8E10993C5}" destId="{41760A98-2814-410F-ABAF-CF4E15A89714}" srcOrd="0" destOrd="0" parTransId="{6BAE09AF-A5BC-4D9B-A5C2-EEC5272AF3DF}" sibTransId="{FA2E4F96-2C79-4E38-BCF1-121E5AA94D22}"/>
    <dgm:cxn modelId="{88453FF0-CDD4-4F2D-885F-02698384AA6B}" type="presOf" srcId="{2AE8C244-D2F6-4BBB-88FD-3CE2446FC25D}" destId="{C98B31E4-1CF9-4D44-BA15-2EAEBA9B1A83}" srcOrd="0" destOrd="0" presId="urn:microsoft.com/office/officeart/2005/8/layout/vList2"/>
    <dgm:cxn modelId="{EFA30FF3-E40D-4312-928B-8DC099B1C21D}" type="presOf" srcId="{94281096-86DB-4F4E-A3C4-70ED4810B5AB}" destId="{1DAD45D7-0AEE-4E78-A5E3-4494EB94F479}" srcOrd="0" destOrd="0" presId="urn:microsoft.com/office/officeart/2005/8/layout/vList2"/>
    <dgm:cxn modelId="{4A81BEFD-60B8-4EF3-84FD-BF3D0F230736}" srcId="{C169E161-5199-4FB2-9C10-966FD2CFD4F5}" destId="{94281096-86DB-4F4E-A3C4-70ED4810B5AB}" srcOrd="0" destOrd="0" parTransId="{9C092146-0C5C-4892-A528-D4CDE99C48AE}" sibTransId="{2F7A1592-6D48-4B10-86FB-8981072BE5E3}"/>
    <dgm:cxn modelId="{003C6EFE-5E20-4F00-ADA3-163DF5BE30A6}" type="presParOf" srcId="{C98B31E4-1CF9-4D44-BA15-2EAEBA9B1A83}" destId="{8DCC10F7-F11B-4A2E-BC41-3ECCE40A94A1}" srcOrd="0" destOrd="0" presId="urn:microsoft.com/office/officeart/2005/8/layout/vList2"/>
    <dgm:cxn modelId="{E2A905A4-049E-45F2-9FB5-62CD39F8230B}" type="presParOf" srcId="{C98B31E4-1CF9-4D44-BA15-2EAEBA9B1A83}" destId="{1DAD45D7-0AEE-4E78-A5E3-4494EB94F479}" srcOrd="1" destOrd="0" presId="urn:microsoft.com/office/officeart/2005/8/layout/vList2"/>
    <dgm:cxn modelId="{592A60D5-A179-485E-9939-7641054F38C0}" type="presParOf" srcId="{C98B31E4-1CF9-4D44-BA15-2EAEBA9B1A83}" destId="{121B0A58-57E9-4497-A253-0F093ED694B0}" srcOrd="2" destOrd="0" presId="urn:microsoft.com/office/officeart/2005/8/layout/vList2"/>
    <dgm:cxn modelId="{1C3407B0-C757-4687-9451-4B528D6D4A86}" type="presParOf" srcId="{C98B31E4-1CF9-4D44-BA15-2EAEBA9B1A83}" destId="{13EB609B-F2AB-4F42-9AE5-4C8E57B78C10}" srcOrd="3" destOrd="0" presId="urn:microsoft.com/office/officeart/2005/8/layout/vList2"/>
    <dgm:cxn modelId="{C8845CBE-0086-45BA-8EC7-2C841C3D1F9D}" type="presParOf" srcId="{C98B31E4-1CF9-4D44-BA15-2EAEBA9B1A83}" destId="{5BFDA8E1-D06F-4F6A-8181-9238B7195771}" srcOrd="4" destOrd="0" presId="urn:microsoft.com/office/officeart/2005/8/layout/vList2"/>
    <dgm:cxn modelId="{35D476EF-FA98-4931-914C-66A39BDBCF69}" type="presParOf" srcId="{C98B31E4-1CF9-4D44-BA15-2EAEBA9B1A83}" destId="{C35FF29E-AFD8-41FF-8197-5FD6917468BC}" srcOrd="5" destOrd="0" presId="urn:microsoft.com/office/officeart/2005/8/layout/vList2"/>
    <dgm:cxn modelId="{57A26160-49EC-411E-AD7A-E8A865AE0909}" type="presParOf" srcId="{C98B31E4-1CF9-4D44-BA15-2EAEBA9B1A83}" destId="{DAF46B56-01F9-4A26-BF01-BB3144D905F8}" srcOrd="6" destOrd="0" presId="urn:microsoft.com/office/officeart/2005/8/layout/vList2"/>
    <dgm:cxn modelId="{E3E45912-7001-44D4-BE4C-FD2829BB4724}" type="presParOf" srcId="{C98B31E4-1CF9-4D44-BA15-2EAEBA9B1A83}" destId="{892B525B-7A89-4D47-9C68-0C22DF41E293}" srcOrd="7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0BAEC7F-BB19-4A76-AF69-13942F519E3C}" type="doc">
      <dgm:prSet loTypeId="urn:microsoft.com/office/officeart/2009/layout/CircleArrowProcess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IN"/>
        </a:p>
      </dgm:t>
    </dgm:pt>
    <dgm:pt modelId="{373E0C5B-A752-443A-9F05-B80C3E3E0FAF}">
      <dgm:prSet phldrT="[Text]" custT="1"/>
      <dgm:spPr/>
      <dgm:t>
        <a:bodyPr/>
        <a:lstStyle/>
        <a:p>
          <a:pPr algn="ctr"/>
          <a:r>
            <a:rPr lang="en-IN" sz="900" dirty="0"/>
            <a:t>Yoga and meditative programs</a:t>
          </a:r>
          <a:endParaRPr lang="en-IN" sz="900" b="0" dirty="0"/>
        </a:p>
      </dgm:t>
    </dgm:pt>
    <dgm:pt modelId="{8F72F67F-4E41-4CBC-A530-F18AB34CE50A}" type="parTrans" cxnId="{C05C9FC7-C6B3-4C66-837A-8E5B12A53CD8}">
      <dgm:prSet/>
      <dgm:spPr/>
      <dgm:t>
        <a:bodyPr/>
        <a:lstStyle/>
        <a:p>
          <a:endParaRPr lang="en-IN"/>
        </a:p>
      </dgm:t>
    </dgm:pt>
    <dgm:pt modelId="{41077C96-63B3-4869-B716-2D1CBBD5F59C}" type="sibTrans" cxnId="{C05C9FC7-C6B3-4C66-837A-8E5B12A53CD8}">
      <dgm:prSet/>
      <dgm:spPr/>
      <dgm:t>
        <a:bodyPr/>
        <a:lstStyle/>
        <a:p>
          <a:endParaRPr lang="en-IN"/>
        </a:p>
      </dgm:t>
    </dgm:pt>
    <dgm:pt modelId="{568599EA-7843-4320-BAA7-8FE2F0807995}">
      <dgm:prSet phldrT="[Text]" custT="1"/>
      <dgm:spPr/>
      <dgm:t>
        <a:bodyPr/>
        <a:lstStyle/>
        <a:p>
          <a:r>
            <a:rPr lang="en-IN" sz="900" dirty="0"/>
            <a:t>Wellness programs</a:t>
          </a:r>
        </a:p>
      </dgm:t>
    </dgm:pt>
    <dgm:pt modelId="{E13BAC37-8099-40DD-90B5-280F08C5B06A}" type="parTrans" cxnId="{78216E65-AC56-4E06-BE9A-7EF8FA908748}">
      <dgm:prSet/>
      <dgm:spPr/>
      <dgm:t>
        <a:bodyPr/>
        <a:lstStyle/>
        <a:p>
          <a:endParaRPr lang="en-IN"/>
        </a:p>
      </dgm:t>
    </dgm:pt>
    <dgm:pt modelId="{0AF7C744-60D7-45A0-94C7-0135843BA5FF}" type="sibTrans" cxnId="{78216E65-AC56-4E06-BE9A-7EF8FA908748}">
      <dgm:prSet/>
      <dgm:spPr/>
      <dgm:t>
        <a:bodyPr/>
        <a:lstStyle/>
        <a:p>
          <a:endParaRPr lang="en-IN"/>
        </a:p>
      </dgm:t>
    </dgm:pt>
    <dgm:pt modelId="{271E7A31-863E-48FB-B2F2-EC01A766E006}">
      <dgm:prSet phldrT="[Text]" custT="1"/>
      <dgm:spPr/>
      <dgm:t>
        <a:bodyPr/>
        <a:lstStyle/>
        <a:p>
          <a:pPr algn="just"/>
          <a:r>
            <a:rPr lang="en-IN" sz="900" b="0" dirty="0"/>
            <a:t>Gym membership</a:t>
          </a:r>
        </a:p>
      </dgm:t>
    </dgm:pt>
    <dgm:pt modelId="{3919B5B4-7D37-4041-82E2-7BF72411057D}" type="parTrans" cxnId="{1FA694DD-DBF5-4FC2-923F-905FBD4C9B09}">
      <dgm:prSet/>
      <dgm:spPr/>
      <dgm:t>
        <a:bodyPr/>
        <a:lstStyle/>
        <a:p>
          <a:endParaRPr lang="en-IN"/>
        </a:p>
      </dgm:t>
    </dgm:pt>
    <dgm:pt modelId="{E78ABBED-9022-400F-B209-850A17C5F2AC}" type="sibTrans" cxnId="{1FA694DD-DBF5-4FC2-923F-905FBD4C9B09}">
      <dgm:prSet/>
      <dgm:spPr/>
      <dgm:t>
        <a:bodyPr/>
        <a:lstStyle/>
        <a:p>
          <a:endParaRPr lang="en-IN"/>
        </a:p>
      </dgm:t>
    </dgm:pt>
    <dgm:pt modelId="{08C43D72-905B-4034-9881-3272D6E60C65}" type="pres">
      <dgm:prSet presAssocID="{F0BAEC7F-BB19-4A76-AF69-13942F519E3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F8D9D4D-D4E8-46D5-AE1D-E11B48E0D0C0}" type="pres">
      <dgm:prSet presAssocID="{373E0C5B-A752-443A-9F05-B80C3E3E0FAF}" presName="Accent1" presStyleCnt="0"/>
      <dgm:spPr/>
    </dgm:pt>
    <dgm:pt modelId="{2421C04E-9E42-4E61-849E-B2C023129335}" type="pres">
      <dgm:prSet presAssocID="{373E0C5B-A752-443A-9F05-B80C3E3E0FAF}" presName="Accent" presStyleLbl="node1" presStyleIdx="0" presStyleCnt="3" custScaleX="210628"/>
      <dgm:spPr>
        <a:solidFill>
          <a:schemeClr val="accent4">
            <a:lumMod val="60000"/>
            <a:lumOff val="40000"/>
          </a:schemeClr>
        </a:solidFill>
        <a:ln>
          <a:solidFill>
            <a:schemeClr val="accent4">
              <a:lumMod val="60000"/>
              <a:lumOff val="40000"/>
            </a:schemeClr>
          </a:solidFill>
        </a:ln>
      </dgm:spPr>
    </dgm:pt>
    <dgm:pt modelId="{CC50C371-72E6-424E-BAF1-6F855D1AF05C}" type="pres">
      <dgm:prSet presAssocID="{373E0C5B-A752-443A-9F05-B80C3E3E0FAF}" presName="Parent1" presStyleLbl="revTx" presStyleIdx="0" presStyleCnt="3" custScaleX="308233" custScaleY="172465" custLinFactNeighborX="0" custLinFactNeighborY="-13548">
        <dgm:presLayoutVars>
          <dgm:chMax val="1"/>
          <dgm:chPref val="1"/>
          <dgm:bulletEnabled val="1"/>
        </dgm:presLayoutVars>
      </dgm:prSet>
      <dgm:spPr/>
    </dgm:pt>
    <dgm:pt modelId="{9B775130-981B-43ED-9D87-B25E853E0970}" type="pres">
      <dgm:prSet presAssocID="{271E7A31-863E-48FB-B2F2-EC01A766E006}" presName="Accent2" presStyleCnt="0"/>
      <dgm:spPr/>
    </dgm:pt>
    <dgm:pt modelId="{0F3A638F-0D85-4F1A-B9F6-9DFEEA661843}" type="pres">
      <dgm:prSet presAssocID="{271E7A31-863E-48FB-B2F2-EC01A766E006}" presName="Accent" presStyleLbl="node1" presStyleIdx="1" presStyleCnt="3" custScaleX="234147"/>
      <dgm:spPr>
        <a:solidFill>
          <a:schemeClr val="accent4">
            <a:lumMod val="60000"/>
            <a:lumOff val="40000"/>
          </a:schemeClr>
        </a:solidFill>
        <a:ln>
          <a:solidFill>
            <a:schemeClr val="accent4">
              <a:lumMod val="60000"/>
              <a:lumOff val="40000"/>
            </a:schemeClr>
          </a:solidFill>
        </a:ln>
      </dgm:spPr>
    </dgm:pt>
    <dgm:pt modelId="{A2065A02-C972-4DCB-B07A-E687257243C4}" type="pres">
      <dgm:prSet presAssocID="{271E7A31-863E-48FB-B2F2-EC01A766E006}" presName="Parent2" presStyleLbl="revTx" presStyleIdx="1" presStyleCnt="3" custScaleX="258834" custScaleY="109645">
        <dgm:presLayoutVars>
          <dgm:chMax val="1"/>
          <dgm:chPref val="1"/>
          <dgm:bulletEnabled val="1"/>
        </dgm:presLayoutVars>
      </dgm:prSet>
      <dgm:spPr/>
    </dgm:pt>
    <dgm:pt modelId="{A97A18E1-7ABB-4167-BB77-EA3885247A83}" type="pres">
      <dgm:prSet presAssocID="{568599EA-7843-4320-BAA7-8FE2F0807995}" presName="Accent3" presStyleCnt="0"/>
      <dgm:spPr/>
    </dgm:pt>
    <dgm:pt modelId="{5C5147D2-2464-42AD-AD4F-775E5F2E7EF3}" type="pres">
      <dgm:prSet presAssocID="{568599EA-7843-4320-BAA7-8FE2F0807995}" presName="Accent" presStyleLbl="node1" presStyleIdx="2" presStyleCnt="3" custScaleX="236178"/>
      <dgm:spPr>
        <a:solidFill>
          <a:schemeClr val="accent4">
            <a:lumMod val="60000"/>
            <a:lumOff val="40000"/>
          </a:schemeClr>
        </a:solidFill>
        <a:ln>
          <a:solidFill>
            <a:schemeClr val="accent4">
              <a:lumMod val="60000"/>
              <a:lumOff val="40000"/>
            </a:schemeClr>
          </a:solidFill>
        </a:ln>
      </dgm:spPr>
    </dgm:pt>
    <dgm:pt modelId="{89F12589-6216-44CE-973A-04D75C398FED}" type="pres">
      <dgm:prSet presAssocID="{568599EA-7843-4320-BAA7-8FE2F0807995}" presName="Parent3" presStyleLbl="revTx" presStyleIdx="2" presStyleCnt="3" custScaleX="264649" custScaleY="85261" custLinFactNeighborX="-56" custLinFactNeighborY="20870">
        <dgm:presLayoutVars>
          <dgm:chMax val="1"/>
          <dgm:chPref val="1"/>
          <dgm:bulletEnabled val="1"/>
        </dgm:presLayoutVars>
      </dgm:prSet>
      <dgm:spPr/>
    </dgm:pt>
  </dgm:ptLst>
  <dgm:cxnLst>
    <dgm:cxn modelId="{BAB0491C-D7DE-485A-9E02-4C0AC99BB41D}" type="presOf" srcId="{568599EA-7843-4320-BAA7-8FE2F0807995}" destId="{89F12589-6216-44CE-973A-04D75C398FED}" srcOrd="0" destOrd="0" presId="urn:microsoft.com/office/officeart/2009/layout/CircleArrowProcess"/>
    <dgm:cxn modelId="{735D3825-5E16-4115-B488-4105D1CB6A2F}" type="presOf" srcId="{271E7A31-863E-48FB-B2F2-EC01A766E006}" destId="{A2065A02-C972-4DCB-B07A-E687257243C4}" srcOrd="0" destOrd="0" presId="urn:microsoft.com/office/officeart/2009/layout/CircleArrowProcess"/>
    <dgm:cxn modelId="{78216E65-AC56-4E06-BE9A-7EF8FA908748}" srcId="{F0BAEC7F-BB19-4A76-AF69-13942F519E3C}" destId="{568599EA-7843-4320-BAA7-8FE2F0807995}" srcOrd="2" destOrd="0" parTransId="{E13BAC37-8099-40DD-90B5-280F08C5B06A}" sibTransId="{0AF7C744-60D7-45A0-94C7-0135843BA5FF}"/>
    <dgm:cxn modelId="{355B6AC6-16B7-49F5-A746-B3AB56D3E206}" type="presOf" srcId="{373E0C5B-A752-443A-9F05-B80C3E3E0FAF}" destId="{CC50C371-72E6-424E-BAF1-6F855D1AF05C}" srcOrd="0" destOrd="0" presId="urn:microsoft.com/office/officeart/2009/layout/CircleArrowProcess"/>
    <dgm:cxn modelId="{C05C9FC7-C6B3-4C66-837A-8E5B12A53CD8}" srcId="{F0BAEC7F-BB19-4A76-AF69-13942F519E3C}" destId="{373E0C5B-A752-443A-9F05-B80C3E3E0FAF}" srcOrd="0" destOrd="0" parTransId="{8F72F67F-4E41-4CBC-A530-F18AB34CE50A}" sibTransId="{41077C96-63B3-4869-B716-2D1CBBD5F59C}"/>
    <dgm:cxn modelId="{1FA694DD-DBF5-4FC2-923F-905FBD4C9B09}" srcId="{F0BAEC7F-BB19-4A76-AF69-13942F519E3C}" destId="{271E7A31-863E-48FB-B2F2-EC01A766E006}" srcOrd="1" destOrd="0" parTransId="{3919B5B4-7D37-4041-82E2-7BF72411057D}" sibTransId="{E78ABBED-9022-400F-B209-850A17C5F2AC}"/>
    <dgm:cxn modelId="{38808BF8-EBA3-45C4-8AFD-CFD7B4791848}" type="presOf" srcId="{F0BAEC7F-BB19-4A76-AF69-13942F519E3C}" destId="{08C43D72-905B-4034-9881-3272D6E60C65}" srcOrd="0" destOrd="0" presId="urn:microsoft.com/office/officeart/2009/layout/CircleArrowProcess"/>
    <dgm:cxn modelId="{8D9081E1-1023-4235-B927-510D9FE30B9B}" type="presParOf" srcId="{08C43D72-905B-4034-9881-3272D6E60C65}" destId="{AF8D9D4D-D4E8-46D5-AE1D-E11B48E0D0C0}" srcOrd="0" destOrd="0" presId="urn:microsoft.com/office/officeart/2009/layout/CircleArrowProcess"/>
    <dgm:cxn modelId="{BCF83CD8-700D-4069-8E21-31C9D72A97A7}" type="presParOf" srcId="{AF8D9D4D-D4E8-46D5-AE1D-E11B48E0D0C0}" destId="{2421C04E-9E42-4E61-849E-B2C023129335}" srcOrd="0" destOrd="0" presId="urn:microsoft.com/office/officeart/2009/layout/CircleArrowProcess"/>
    <dgm:cxn modelId="{13BABF7F-02D7-48EE-A440-0AA62FBD88FF}" type="presParOf" srcId="{08C43D72-905B-4034-9881-3272D6E60C65}" destId="{CC50C371-72E6-424E-BAF1-6F855D1AF05C}" srcOrd="1" destOrd="0" presId="urn:microsoft.com/office/officeart/2009/layout/CircleArrowProcess"/>
    <dgm:cxn modelId="{BF936715-2763-4BF7-80C6-D322CD6ECF85}" type="presParOf" srcId="{08C43D72-905B-4034-9881-3272D6E60C65}" destId="{9B775130-981B-43ED-9D87-B25E853E0970}" srcOrd="2" destOrd="0" presId="urn:microsoft.com/office/officeart/2009/layout/CircleArrowProcess"/>
    <dgm:cxn modelId="{FAB22D79-A65B-4F63-B72F-E711D6282D7B}" type="presParOf" srcId="{9B775130-981B-43ED-9D87-B25E853E0970}" destId="{0F3A638F-0D85-4F1A-B9F6-9DFEEA661843}" srcOrd="0" destOrd="0" presId="urn:microsoft.com/office/officeart/2009/layout/CircleArrowProcess"/>
    <dgm:cxn modelId="{2A262EF8-ED8D-45C2-ACD9-D85DDD0B4D6C}" type="presParOf" srcId="{08C43D72-905B-4034-9881-3272D6E60C65}" destId="{A2065A02-C972-4DCB-B07A-E687257243C4}" srcOrd="3" destOrd="0" presId="urn:microsoft.com/office/officeart/2009/layout/CircleArrowProcess"/>
    <dgm:cxn modelId="{F3942D5D-369B-4ADD-ACA5-47F530015A76}" type="presParOf" srcId="{08C43D72-905B-4034-9881-3272D6E60C65}" destId="{A97A18E1-7ABB-4167-BB77-EA3885247A83}" srcOrd="4" destOrd="0" presId="urn:microsoft.com/office/officeart/2009/layout/CircleArrowProcess"/>
    <dgm:cxn modelId="{3C5BD42C-335C-4095-BF1F-AB6D8E79ED35}" type="presParOf" srcId="{A97A18E1-7ABB-4167-BB77-EA3885247A83}" destId="{5C5147D2-2464-42AD-AD4F-775E5F2E7EF3}" srcOrd="0" destOrd="0" presId="urn:microsoft.com/office/officeart/2009/layout/CircleArrowProcess"/>
    <dgm:cxn modelId="{FD215E30-1803-436F-B367-B6B10CACA5E7}" type="presParOf" srcId="{08C43D72-905B-4034-9881-3272D6E60C65}" destId="{89F12589-6216-44CE-973A-04D75C398FE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E47EB5F-9B19-403D-9274-8D38FE53299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F6F4ED0-E13F-43FA-B378-9E520563945B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Work-life balance</a:t>
          </a:r>
        </a:p>
      </dgm:t>
    </dgm:pt>
    <dgm:pt modelId="{24FEDDFE-9286-4BC7-90BD-8187CEDB1572}" type="sibTrans" cxnId="{11FDAD37-8671-4F0C-835C-117F609E4F3E}">
      <dgm:prSet/>
      <dgm:spPr/>
      <dgm:t>
        <a:bodyPr/>
        <a:lstStyle/>
        <a:p>
          <a:endParaRPr lang="en-IN"/>
        </a:p>
      </dgm:t>
    </dgm:pt>
    <dgm:pt modelId="{8F623492-BEE5-44E2-9E7A-FC9713B7FD02}" type="parTrans" cxnId="{11FDAD37-8671-4F0C-835C-117F609E4F3E}">
      <dgm:prSet/>
      <dgm:spPr/>
      <dgm:t>
        <a:bodyPr/>
        <a:lstStyle/>
        <a:p>
          <a:endParaRPr lang="en-IN"/>
        </a:p>
      </dgm:t>
    </dgm:pt>
    <dgm:pt modelId="{2B1BE539-1043-4ACC-8F99-9588C63D4659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Support employee health</a:t>
          </a:r>
          <a:endParaRPr lang="en-IN" b="1" dirty="0">
            <a:solidFill>
              <a:schemeClr val="tx1"/>
            </a:solidFill>
          </a:endParaRPr>
        </a:p>
      </dgm:t>
    </dgm:pt>
    <dgm:pt modelId="{EE5A32D0-D334-4C99-8EE2-07E3240E2E24}" type="sibTrans" cxnId="{5084AA89-2B8F-49FB-87C0-FCBE19B6BECF}">
      <dgm:prSet/>
      <dgm:spPr/>
      <dgm:t>
        <a:bodyPr/>
        <a:lstStyle/>
        <a:p>
          <a:endParaRPr lang="en-IN"/>
        </a:p>
      </dgm:t>
    </dgm:pt>
    <dgm:pt modelId="{E89BE9D5-9248-41F7-8A4C-E2EFBAEFC8B2}" type="parTrans" cxnId="{5084AA89-2B8F-49FB-87C0-FCBE19B6BECF}">
      <dgm:prSet/>
      <dgm:spPr/>
      <dgm:t>
        <a:bodyPr/>
        <a:lstStyle/>
        <a:p>
          <a:endParaRPr lang="en-IN"/>
        </a:p>
      </dgm:t>
    </dgm:pt>
    <dgm:pt modelId="{CE689C82-182C-41E9-858E-F5D32E8FBB63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Salary review</a:t>
          </a:r>
        </a:p>
      </dgm:t>
    </dgm:pt>
    <dgm:pt modelId="{DDDCE6E8-853A-41D7-B7B5-0BB34BEFDB7B}" type="sibTrans" cxnId="{1E3549EB-46F7-4AC0-A947-AC4D2D55D7B0}">
      <dgm:prSet/>
      <dgm:spPr/>
      <dgm:t>
        <a:bodyPr/>
        <a:lstStyle/>
        <a:p>
          <a:endParaRPr lang="en-IN"/>
        </a:p>
      </dgm:t>
    </dgm:pt>
    <dgm:pt modelId="{36A0C945-4204-4347-93B2-48B555D51B5C}" type="parTrans" cxnId="{1E3549EB-46F7-4AC0-A947-AC4D2D55D7B0}">
      <dgm:prSet/>
      <dgm:spPr/>
      <dgm:t>
        <a:bodyPr/>
        <a:lstStyle/>
        <a:p>
          <a:endParaRPr lang="en-IN"/>
        </a:p>
      </dgm:t>
    </dgm:pt>
    <dgm:pt modelId="{F2A3FB7A-3D29-467F-BE10-3B328CAFDAAC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Increase flexibility </a:t>
          </a:r>
          <a:endParaRPr lang="en-IN" b="1" dirty="0">
            <a:solidFill>
              <a:schemeClr val="tx1"/>
            </a:solidFill>
          </a:endParaRPr>
        </a:p>
      </dgm:t>
    </dgm:pt>
    <dgm:pt modelId="{06FA551E-72EA-4FE3-9001-B440D64A8AF7}" type="parTrans" cxnId="{27441ABF-6292-4FFD-B27A-293DAE860847}">
      <dgm:prSet/>
      <dgm:spPr/>
      <dgm:t>
        <a:bodyPr/>
        <a:lstStyle/>
        <a:p>
          <a:endParaRPr lang="en-IN"/>
        </a:p>
      </dgm:t>
    </dgm:pt>
    <dgm:pt modelId="{F81870A2-3FEC-4895-85D9-0A56D4A5EA5F}" type="sibTrans" cxnId="{27441ABF-6292-4FFD-B27A-293DAE860847}">
      <dgm:prSet/>
      <dgm:spPr/>
      <dgm:t>
        <a:bodyPr/>
        <a:lstStyle/>
        <a:p>
          <a:endParaRPr lang="en-IN"/>
        </a:p>
      </dgm:t>
    </dgm:pt>
    <dgm:pt modelId="{C621BDA8-FA0F-4433-BDE7-FCE1C5523112}" type="pres">
      <dgm:prSet presAssocID="{AE47EB5F-9B19-403D-9274-8D38FE532996}" presName="Name0" presStyleCnt="0">
        <dgm:presLayoutVars>
          <dgm:dir/>
          <dgm:animLvl val="lvl"/>
          <dgm:resizeHandles val="exact"/>
        </dgm:presLayoutVars>
      </dgm:prSet>
      <dgm:spPr/>
    </dgm:pt>
    <dgm:pt modelId="{0551891C-27E1-4AEB-9834-946091B58868}" type="pres">
      <dgm:prSet presAssocID="{0F6F4ED0-E13F-43FA-B378-9E520563945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B97B8DE-9758-45A0-84C4-F81703AD1FF0}" type="pres">
      <dgm:prSet presAssocID="{24FEDDFE-9286-4BC7-90BD-8187CEDB1572}" presName="parTxOnlySpace" presStyleCnt="0"/>
      <dgm:spPr/>
    </dgm:pt>
    <dgm:pt modelId="{2D167298-EE56-4AFE-A7FC-7135F72B7AC4}" type="pres">
      <dgm:prSet presAssocID="{2B1BE539-1043-4ACC-8F99-9588C63D465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72DB506-73EC-4CE3-9F15-01F83FF44544}" type="pres">
      <dgm:prSet presAssocID="{EE5A32D0-D334-4C99-8EE2-07E3240E2E24}" presName="parTxOnlySpace" presStyleCnt="0"/>
      <dgm:spPr/>
    </dgm:pt>
    <dgm:pt modelId="{7F363874-2DEA-43B2-9164-3920164054DE}" type="pres">
      <dgm:prSet presAssocID="{F2A3FB7A-3D29-467F-BE10-3B328CAFDAA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FBB388B-FB5A-4C1D-8784-A42EBB00F922}" type="pres">
      <dgm:prSet presAssocID="{F81870A2-3FEC-4895-85D9-0A56D4A5EA5F}" presName="parTxOnlySpace" presStyleCnt="0"/>
      <dgm:spPr/>
    </dgm:pt>
    <dgm:pt modelId="{74B78F30-DE98-4CD7-9124-AED3D45815C9}" type="pres">
      <dgm:prSet presAssocID="{CE689C82-182C-41E9-858E-F5D32E8FBB6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5DA6524-9F54-481D-950C-472E35FDB659}" type="presOf" srcId="{0F6F4ED0-E13F-43FA-B378-9E520563945B}" destId="{0551891C-27E1-4AEB-9834-946091B58868}" srcOrd="0" destOrd="0" presId="urn:microsoft.com/office/officeart/2005/8/layout/chevron1"/>
    <dgm:cxn modelId="{E9FC4A2E-BE96-4002-B124-501B3ACCD02C}" type="presOf" srcId="{CE689C82-182C-41E9-858E-F5D32E8FBB63}" destId="{74B78F30-DE98-4CD7-9124-AED3D45815C9}" srcOrd="0" destOrd="0" presId="urn:microsoft.com/office/officeart/2005/8/layout/chevron1"/>
    <dgm:cxn modelId="{962DD436-E66B-4711-8A30-C669B6D02291}" type="presOf" srcId="{AE47EB5F-9B19-403D-9274-8D38FE532996}" destId="{C621BDA8-FA0F-4433-BDE7-FCE1C5523112}" srcOrd="0" destOrd="0" presId="urn:microsoft.com/office/officeart/2005/8/layout/chevron1"/>
    <dgm:cxn modelId="{11FDAD37-8671-4F0C-835C-117F609E4F3E}" srcId="{AE47EB5F-9B19-403D-9274-8D38FE532996}" destId="{0F6F4ED0-E13F-43FA-B378-9E520563945B}" srcOrd="0" destOrd="0" parTransId="{8F623492-BEE5-44E2-9E7A-FC9713B7FD02}" sibTransId="{24FEDDFE-9286-4BC7-90BD-8187CEDB1572}"/>
    <dgm:cxn modelId="{9F2E584C-6F7F-4392-8E50-334298C02715}" type="presOf" srcId="{F2A3FB7A-3D29-467F-BE10-3B328CAFDAAC}" destId="{7F363874-2DEA-43B2-9164-3920164054DE}" srcOrd="0" destOrd="0" presId="urn:microsoft.com/office/officeart/2005/8/layout/chevron1"/>
    <dgm:cxn modelId="{5084AA89-2B8F-49FB-87C0-FCBE19B6BECF}" srcId="{AE47EB5F-9B19-403D-9274-8D38FE532996}" destId="{2B1BE539-1043-4ACC-8F99-9588C63D4659}" srcOrd="1" destOrd="0" parTransId="{E89BE9D5-9248-41F7-8A4C-E2EFBAEFC8B2}" sibTransId="{EE5A32D0-D334-4C99-8EE2-07E3240E2E24}"/>
    <dgm:cxn modelId="{27441ABF-6292-4FFD-B27A-293DAE860847}" srcId="{AE47EB5F-9B19-403D-9274-8D38FE532996}" destId="{F2A3FB7A-3D29-467F-BE10-3B328CAFDAAC}" srcOrd="2" destOrd="0" parTransId="{06FA551E-72EA-4FE3-9001-B440D64A8AF7}" sibTransId="{F81870A2-3FEC-4895-85D9-0A56D4A5EA5F}"/>
    <dgm:cxn modelId="{1E3549EB-46F7-4AC0-A947-AC4D2D55D7B0}" srcId="{AE47EB5F-9B19-403D-9274-8D38FE532996}" destId="{CE689C82-182C-41E9-858E-F5D32E8FBB63}" srcOrd="3" destOrd="0" parTransId="{36A0C945-4204-4347-93B2-48B555D51B5C}" sibTransId="{DDDCE6E8-853A-41D7-B7B5-0BB34BEFDB7B}"/>
    <dgm:cxn modelId="{F9BA57F6-D6F2-46A9-A18E-39C7D007DCF3}" type="presOf" srcId="{2B1BE539-1043-4ACC-8F99-9588C63D4659}" destId="{2D167298-EE56-4AFE-A7FC-7135F72B7AC4}" srcOrd="0" destOrd="0" presId="urn:microsoft.com/office/officeart/2005/8/layout/chevron1"/>
    <dgm:cxn modelId="{8D69DBD6-8106-4F1F-9516-0DFB74C82CE8}" type="presParOf" srcId="{C621BDA8-FA0F-4433-BDE7-FCE1C5523112}" destId="{0551891C-27E1-4AEB-9834-946091B58868}" srcOrd="0" destOrd="0" presId="urn:microsoft.com/office/officeart/2005/8/layout/chevron1"/>
    <dgm:cxn modelId="{BDDCB10C-F66D-4B5E-9BBC-36DC1BF927F2}" type="presParOf" srcId="{C621BDA8-FA0F-4433-BDE7-FCE1C5523112}" destId="{AB97B8DE-9758-45A0-84C4-F81703AD1FF0}" srcOrd="1" destOrd="0" presId="urn:microsoft.com/office/officeart/2005/8/layout/chevron1"/>
    <dgm:cxn modelId="{16BDD97E-2B86-4777-9295-AB8EAB344F75}" type="presParOf" srcId="{C621BDA8-FA0F-4433-BDE7-FCE1C5523112}" destId="{2D167298-EE56-4AFE-A7FC-7135F72B7AC4}" srcOrd="2" destOrd="0" presId="urn:microsoft.com/office/officeart/2005/8/layout/chevron1"/>
    <dgm:cxn modelId="{F7C06BC3-32B9-47E1-9FE6-E47A7306BB1F}" type="presParOf" srcId="{C621BDA8-FA0F-4433-BDE7-FCE1C5523112}" destId="{A72DB506-73EC-4CE3-9F15-01F83FF44544}" srcOrd="3" destOrd="0" presId="urn:microsoft.com/office/officeart/2005/8/layout/chevron1"/>
    <dgm:cxn modelId="{AEC47B9B-2BEF-445B-8FF6-F49B84CBB8A1}" type="presParOf" srcId="{C621BDA8-FA0F-4433-BDE7-FCE1C5523112}" destId="{7F363874-2DEA-43B2-9164-3920164054DE}" srcOrd="4" destOrd="0" presId="urn:microsoft.com/office/officeart/2005/8/layout/chevron1"/>
    <dgm:cxn modelId="{34D8ECF2-CB44-47EE-88CD-E73981E248BE}" type="presParOf" srcId="{C621BDA8-FA0F-4433-BDE7-FCE1C5523112}" destId="{1FBB388B-FB5A-4C1D-8784-A42EBB00F922}" srcOrd="5" destOrd="0" presId="urn:microsoft.com/office/officeart/2005/8/layout/chevron1"/>
    <dgm:cxn modelId="{462710CD-2DEF-4964-8AF0-0F453AC6BFBB}" type="presParOf" srcId="{C621BDA8-FA0F-4433-BDE7-FCE1C5523112}" destId="{74B78F30-DE98-4CD7-9124-AED3D45815C9}" srcOrd="6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E47EB5F-9B19-403D-9274-8D38FE53299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F6F4ED0-E13F-43FA-B378-9E520563945B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Compensation and benefits</a:t>
          </a:r>
        </a:p>
      </dgm:t>
    </dgm:pt>
    <dgm:pt modelId="{24FEDDFE-9286-4BC7-90BD-8187CEDB1572}" type="sibTrans" cxnId="{11FDAD37-8671-4F0C-835C-117F609E4F3E}">
      <dgm:prSet/>
      <dgm:spPr/>
      <dgm:t>
        <a:bodyPr/>
        <a:lstStyle/>
        <a:p>
          <a:endParaRPr lang="en-IN"/>
        </a:p>
      </dgm:t>
    </dgm:pt>
    <dgm:pt modelId="{8F623492-BEE5-44E2-9E7A-FC9713B7FD02}" type="parTrans" cxnId="{11FDAD37-8671-4F0C-835C-117F609E4F3E}">
      <dgm:prSet/>
      <dgm:spPr/>
      <dgm:t>
        <a:bodyPr/>
        <a:lstStyle/>
        <a:p>
          <a:endParaRPr lang="en-IN"/>
        </a:p>
      </dgm:t>
    </dgm:pt>
    <dgm:pt modelId="{2B1BE539-1043-4ACC-8F99-9588C63D4659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Profit sharing</a:t>
          </a:r>
          <a:endParaRPr lang="en-IN" b="1" dirty="0">
            <a:solidFill>
              <a:schemeClr val="tx1"/>
            </a:solidFill>
          </a:endParaRPr>
        </a:p>
      </dgm:t>
    </dgm:pt>
    <dgm:pt modelId="{EE5A32D0-D334-4C99-8EE2-07E3240E2E24}" type="sibTrans" cxnId="{5084AA89-2B8F-49FB-87C0-FCBE19B6BECF}">
      <dgm:prSet/>
      <dgm:spPr/>
      <dgm:t>
        <a:bodyPr/>
        <a:lstStyle/>
        <a:p>
          <a:endParaRPr lang="en-IN"/>
        </a:p>
      </dgm:t>
    </dgm:pt>
    <dgm:pt modelId="{E89BE9D5-9248-41F7-8A4C-E2EFBAEFC8B2}" type="parTrans" cxnId="{5084AA89-2B8F-49FB-87C0-FCBE19B6BECF}">
      <dgm:prSet/>
      <dgm:spPr/>
      <dgm:t>
        <a:bodyPr/>
        <a:lstStyle/>
        <a:p>
          <a:endParaRPr lang="en-IN"/>
        </a:p>
      </dgm:t>
    </dgm:pt>
    <dgm:pt modelId="{CE689C82-182C-41E9-858E-F5D32E8FBB63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Evaluation of progress</a:t>
          </a:r>
        </a:p>
      </dgm:t>
    </dgm:pt>
    <dgm:pt modelId="{DDDCE6E8-853A-41D7-B7B5-0BB34BEFDB7B}" type="sibTrans" cxnId="{1E3549EB-46F7-4AC0-A947-AC4D2D55D7B0}">
      <dgm:prSet/>
      <dgm:spPr/>
      <dgm:t>
        <a:bodyPr/>
        <a:lstStyle/>
        <a:p>
          <a:endParaRPr lang="en-IN"/>
        </a:p>
      </dgm:t>
    </dgm:pt>
    <dgm:pt modelId="{36A0C945-4204-4347-93B2-48B555D51B5C}" type="parTrans" cxnId="{1E3549EB-46F7-4AC0-A947-AC4D2D55D7B0}">
      <dgm:prSet/>
      <dgm:spPr/>
      <dgm:t>
        <a:bodyPr/>
        <a:lstStyle/>
        <a:p>
          <a:endParaRPr lang="en-IN"/>
        </a:p>
      </dgm:t>
    </dgm:pt>
    <dgm:pt modelId="{C621BDA8-FA0F-4433-BDE7-FCE1C5523112}" type="pres">
      <dgm:prSet presAssocID="{AE47EB5F-9B19-403D-9274-8D38FE532996}" presName="Name0" presStyleCnt="0">
        <dgm:presLayoutVars>
          <dgm:dir/>
          <dgm:animLvl val="lvl"/>
          <dgm:resizeHandles val="exact"/>
        </dgm:presLayoutVars>
      </dgm:prSet>
      <dgm:spPr/>
    </dgm:pt>
    <dgm:pt modelId="{0551891C-27E1-4AEB-9834-946091B58868}" type="pres">
      <dgm:prSet presAssocID="{0F6F4ED0-E13F-43FA-B378-9E520563945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B97B8DE-9758-45A0-84C4-F81703AD1FF0}" type="pres">
      <dgm:prSet presAssocID="{24FEDDFE-9286-4BC7-90BD-8187CEDB1572}" presName="parTxOnlySpace" presStyleCnt="0"/>
      <dgm:spPr/>
    </dgm:pt>
    <dgm:pt modelId="{2D167298-EE56-4AFE-A7FC-7135F72B7AC4}" type="pres">
      <dgm:prSet presAssocID="{2B1BE539-1043-4ACC-8F99-9588C63D465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72DB506-73EC-4CE3-9F15-01F83FF44544}" type="pres">
      <dgm:prSet presAssocID="{EE5A32D0-D334-4C99-8EE2-07E3240E2E24}" presName="parTxOnlySpace" presStyleCnt="0"/>
      <dgm:spPr/>
    </dgm:pt>
    <dgm:pt modelId="{74B78F30-DE98-4CD7-9124-AED3D45815C9}" type="pres">
      <dgm:prSet presAssocID="{CE689C82-182C-41E9-858E-F5D32E8FBB6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5DA6524-9F54-481D-950C-472E35FDB659}" type="presOf" srcId="{0F6F4ED0-E13F-43FA-B378-9E520563945B}" destId="{0551891C-27E1-4AEB-9834-946091B58868}" srcOrd="0" destOrd="0" presId="urn:microsoft.com/office/officeart/2005/8/layout/chevron1"/>
    <dgm:cxn modelId="{E9FC4A2E-BE96-4002-B124-501B3ACCD02C}" type="presOf" srcId="{CE689C82-182C-41E9-858E-F5D32E8FBB63}" destId="{74B78F30-DE98-4CD7-9124-AED3D45815C9}" srcOrd="0" destOrd="0" presId="urn:microsoft.com/office/officeart/2005/8/layout/chevron1"/>
    <dgm:cxn modelId="{962DD436-E66B-4711-8A30-C669B6D02291}" type="presOf" srcId="{AE47EB5F-9B19-403D-9274-8D38FE532996}" destId="{C621BDA8-FA0F-4433-BDE7-FCE1C5523112}" srcOrd="0" destOrd="0" presId="urn:microsoft.com/office/officeart/2005/8/layout/chevron1"/>
    <dgm:cxn modelId="{11FDAD37-8671-4F0C-835C-117F609E4F3E}" srcId="{AE47EB5F-9B19-403D-9274-8D38FE532996}" destId="{0F6F4ED0-E13F-43FA-B378-9E520563945B}" srcOrd="0" destOrd="0" parTransId="{8F623492-BEE5-44E2-9E7A-FC9713B7FD02}" sibTransId="{24FEDDFE-9286-4BC7-90BD-8187CEDB1572}"/>
    <dgm:cxn modelId="{5084AA89-2B8F-49FB-87C0-FCBE19B6BECF}" srcId="{AE47EB5F-9B19-403D-9274-8D38FE532996}" destId="{2B1BE539-1043-4ACC-8F99-9588C63D4659}" srcOrd="1" destOrd="0" parTransId="{E89BE9D5-9248-41F7-8A4C-E2EFBAEFC8B2}" sibTransId="{EE5A32D0-D334-4C99-8EE2-07E3240E2E24}"/>
    <dgm:cxn modelId="{1E3549EB-46F7-4AC0-A947-AC4D2D55D7B0}" srcId="{AE47EB5F-9B19-403D-9274-8D38FE532996}" destId="{CE689C82-182C-41E9-858E-F5D32E8FBB63}" srcOrd="2" destOrd="0" parTransId="{36A0C945-4204-4347-93B2-48B555D51B5C}" sibTransId="{DDDCE6E8-853A-41D7-B7B5-0BB34BEFDB7B}"/>
    <dgm:cxn modelId="{F9BA57F6-D6F2-46A9-A18E-39C7D007DCF3}" type="presOf" srcId="{2B1BE539-1043-4ACC-8F99-9588C63D4659}" destId="{2D167298-EE56-4AFE-A7FC-7135F72B7AC4}" srcOrd="0" destOrd="0" presId="urn:microsoft.com/office/officeart/2005/8/layout/chevron1"/>
    <dgm:cxn modelId="{8D69DBD6-8106-4F1F-9516-0DFB74C82CE8}" type="presParOf" srcId="{C621BDA8-FA0F-4433-BDE7-FCE1C5523112}" destId="{0551891C-27E1-4AEB-9834-946091B58868}" srcOrd="0" destOrd="0" presId="urn:microsoft.com/office/officeart/2005/8/layout/chevron1"/>
    <dgm:cxn modelId="{BDDCB10C-F66D-4B5E-9BBC-36DC1BF927F2}" type="presParOf" srcId="{C621BDA8-FA0F-4433-BDE7-FCE1C5523112}" destId="{AB97B8DE-9758-45A0-84C4-F81703AD1FF0}" srcOrd="1" destOrd="0" presId="urn:microsoft.com/office/officeart/2005/8/layout/chevron1"/>
    <dgm:cxn modelId="{16BDD97E-2B86-4777-9295-AB8EAB344F75}" type="presParOf" srcId="{C621BDA8-FA0F-4433-BDE7-FCE1C5523112}" destId="{2D167298-EE56-4AFE-A7FC-7135F72B7AC4}" srcOrd="2" destOrd="0" presId="urn:microsoft.com/office/officeart/2005/8/layout/chevron1"/>
    <dgm:cxn modelId="{F7C06BC3-32B9-47E1-9FE6-E47A7306BB1F}" type="presParOf" srcId="{C621BDA8-FA0F-4433-BDE7-FCE1C5523112}" destId="{A72DB506-73EC-4CE3-9F15-01F83FF44544}" srcOrd="3" destOrd="0" presId="urn:microsoft.com/office/officeart/2005/8/layout/chevron1"/>
    <dgm:cxn modelId="{462710CD-2DEF-4964-8AF0-0F453AC6BFBB}" type="presParOf" srcId="{C621BDA8-FA0F-4433-BDE7-FCE1C5523112}" destId="{74B78F30-DE98-4CD7-9124-AED3D45815C9}" srcOrd="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AE8C244-D2F6-4BBB-88FD-3CE2446FC2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169E161-5199-4FB2-9C10-966FD2CFD4F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1000" b="1" dirty="0">
              <a:solidFill>
                <a:schemeClr val="tx1"/>
              </a:solidFill>
            </a:rPr>
            <a:t>Regular surveys</a:t>
          </a:r>
          <a:endParaRPr lang="en-IN" sz="1000" b="1" dirty="0">
            <a:solidFill>
              <a:schemeClr val="tx1"/>
            </a:solidFill>
          </a:endParaRPr>
        </a:p>
      </dgm:t>
    </dgm:pt>
    <dgm:pt modelId="{A0F38298-58C3-400C-8E0A-9E10A6D0976F}" type="parTrans" cxnId="{1BD2D104-CE39-46CA-903A-8D2C6313636F}">
      <dgm:prSet/>
      <dgm:spPr/>
      <dgm:t>
        <a:bodyPr/>
        <a:lstStyle/>
        <a:p>
          <a:endParaRPr lang="en-IN"/>
        </a:p>
      </dgm:t>
    </dgm:pt>
    <dgm:pt modelId="{464409AB-D83F-47A7-97C7-46143F4B9FF4}" type="sibTrans" cxnId="{1BD2D104-CE39-46CA-903A-8D2C6313636F}">
      <dgm:prSet/>
      <dgm:spPr/>
      <dgm:t>
        <a:bodyPr/>
        <a:lstStyle/>
        <a:p>
          <a:endParaRPr lang="en-IN"/>
        </a:p>
      </dgm:t>
    </dgm:pt>
    <dgm:pt modelId="{94281096-86DB-4F4E-A3C4-70ED4810B5AB}">
      <dgm:prSet phldrT="[Text]"/>
      <dgm:spPr/>
      <dgm:t>
        <a:bodyPr/>
        <a:lstStyle/>
        <a:p>
          <a:pPr algn="ctr">
            <a:buNone/>
          </a:pPr>
          <a:r>
            <a:rPr lang="en-US" dirty="0"/>
            <a:t>Monitor progress and identify areas of improvement</a:t>
          </a:r>
          <a:endParaRPr lang="en-IN" dirty="0"/>
        </a:p>
      </dgm:t>
    </dgm:pt>
    <dgm:pt modelId="{9C092146-0C5C-4892-A528-D4CDE99C48AE}" type="parTrans" cxnId="{4A81BEFD-60B8-4EF3-84FD-BF3D0F230736}">
      <dgm:prSet/>
      <dgm:spPr/>
      <dgm:t>
        <a:bodyPr/>
        <a:lstStyle/>
        <a:p>
          <a:endParaRPr lang="en-IN"/>
        </a:p>
      </dgm:t>
    </dgm:pt>
    <dgm:pt modelId="{2F7A1592-6D48-4B10-86FB-8981072BE5E3}" type="sibTrans" cxnId="{4A81BEFD-60B8-4EF3-84FD-BF3D0F230736}">
      <dgm:prSet/>
      <dgm:spPr/>
      <dgm:t>
        <a:bodyPr/>
        <a:lstStyle/>
        <a:p>
          <a:endParaRPr lang="en-IN"/>
        </a:p>
      </dgm:t>
    </dgm:pt>
    <dgm:pt modelId="{9A31BF56-15A1-4A31-80ED-1A75A94FDE63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1000" b="1" dirty="0">
              <a:solidFill>
                <a:schemeClr val="tx1"/>
              </a:solidFill>
            </a:rPr>
            <a:t>Develop metrics</a:t>
          </a:r>
          <a:endParaRPr lang="en-IN" sz="1000" b="1" dirty="0">
            <a:solidFill>
              <a:schemeClr val="tx1"/>
            </a:solidFill>
          </a:endParaRPr>
        </a:p>
      </dgm:t>
    </dgm:pt>
    <dgm:pt modelId="{DF990C2C-22B2-4552-9375-C46FC0864B62}" type="parTrans" cxnId="{C43F2B76-9F6D-4E99-B9BD-550021750B9E}">
      <dgm:prSet/>
      <dgm:spPr/>
      <dgm:t>
        <a:bodyPr/>
        <a:lstStyle/>
        <a:p>
          <a:endParaRPr lang="en-IN"/>
        </a:p>
      </dgm:t>
    </dgm:pt>
    <dgm:pt modelId="{AD4171F3-EC06-4C2E-B434-8500DC911F3C}" type="sibTrans" cxnId="{C43F2B76-9F6D-4E99-B9BD-550021750B9E}">
      <dgm:prSet/>
      <dgm:spPr/>
      <dgm:t>
        <a:bodyPr/>
        <a:lstStyle/>
        <a:p>
          <a:endParaRPr lang="en-IN"/>
        </a:p>
      </dgm:t>
    </dgm:pt>
    <dgm:pt modelId="{D1AFDF97-B396-4D88-8C6D-AFF59C7952C3}">
      <dgm:prSet phldrT="[Text]"/>
      <dgm:spPr/>
      <dgm:t>
        <a:bodyPr/>
        <a:lstStyle/>
        <a:p>
          <a:pPr algn="ctr">
            <a:buNone/>
          </a:pPr>
          <a:r>
            <a:rPr lang="en-US" b="0" i="0" dirty="0"/>
            <a:t>Track employee turnover rate and satisfaction</a:t>
          </a:r>
          <a:endParaRPr lang="en-IN" dirty="0"/>
        </a:p>
      </dgm:t>
    </dgm:pt>
    <dgm:pt modelId="{62A1B288-C172-4D26-9B72-50D4B7CC518F}" type="parTrans" cxnId="{C312A1B4-F06C-4002-8805-5E3816C66EC4}">
      <dgm:prSet/>
      <dgm:spPr/>
      <dgm:t>
        <a:bodyPr/>
        <a:lstStyle/>
        <a:p>
          <a:endParaRPr lang="en-IN"/>
        </a:p>
      </dgm:t>
    </dgm:pt>
    <dgm:pt modelId="{607D5DF2-47D9-4515-8395-ED77CE85704B}" type="sibTrans" cxnId="{C312A1B4-F06C-4002-8805-5E3816C66EC4}">
      <dgm:prSet/>
      <dgm:spPr/>
      <dgm:t>
        <a:bodyPr/>
        <a:lstStyle/>
        <a:p>
          <a:endParaRPr lang="en-IN"/>
        </a:p>
      </dgm:t>
    </dgm:pt>
    <dgm:pt modelId="{D28ABD9B-8D6D-459A-82C1-077E134B933F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IN" sz="1000" b="1" i="0" dirty="0">
              <a:solidFill>
                <a:schemeClr val="tx1"/>
              </a:solidFill>
            </a:rPr>
            <a:t>Plan-of-action review</a:t>
          </a:r>
          <a:endParaRPr lang="en-IN" sz="1000" b="1" dirty="0">
            <a:solidFill>
              <a:schemeClr val="tx1"/>
            </a:solidFill>
          </a:endParaRPr>
        </a:p>
      </dgm:t>
    </dgm:pt>
    <dgm:pt modelId="{4AF4880B-6D38-474A-84B4-EAA9F071758D}" type="parTrans" cxnId="{E61065A5-A13A-4B20-8DA4-A842BEF5B0E3}">
      <dgm:prSet/>
      <dgm:spPr/>
      <dgm:t>
        <a:bodyPr/>
        <a:lstStyle/>
        <a:p>
          <a:endParaRPr lang="en-IN"/>
        </a:p>
      </dgm:t>
    </dgm:pt>
    <dgm:pt modelId="{97B94F03-3F5B-4A3C-8D49-AE69D364EFE0}" type="sibTrans" cxnId="{E61065A5-A13A-4B20-8DA4-A842BEF5B0E3}">
      <dgm:prSet/>
      <dgm:spPr/>
      <dgm:t>
        <a:bodyPr/>
        <a:lstStyle/>
        <a:p>
          <a:endParaRPr lang="en-IN"/>
        </a:p>
      </dgm:t>
    </dgm:pt>
    <dgm:pt modelId="{87763608-BD1A-4278-A9E8-4C0217DDCBEE}">
      <dgm:prSet phldrT="[Text]"/>
      <dgm:spPr/>
      <dgm:t>
        <a:bodyPr/>
        <a:lstStyle/>
        <a:p>
          <a:pPr algn="ctr">
            <a:buNone/>
          </a:pPr>
          <a:r>
            <a:rPr lang="en-US" b="0" i="0" dirty="0"/>
            <a:t>Evaluate effectiveness of the plan-of-action</a:t>
          </a:r>
          <a:endParaRPr lang="en-IN" dirty="0"/>
        </a:p>
      </dgm:t>
    </dgm:pt>
    <dgm:pt modelId="{AECA5402-6047-49EB-8372-95C11A6A9012}" type="parTrans" cxnId="{2AEDE172-1512-42D5-95C2-DD554EC20A16}">
      <dgm:prSet/>
      <dgm:spPr/>
      <dgm:t>
        <a:bodyPr/>
        <a:lstStyle/>
        <a:p>
          <a:endParaRPr lang="en-IN"/>
        </a:p>
      </dgm:t>
    </dgm:pt>
    <dgm:pt modelId="{85F426D1-87A2-4367-8565-BD43FFDB2C84}" type="sibTrans" cxnId="{2AEDE172-1512-42D5-95C2-DD554EC20A16}">
      <dgm:prSet/>
      <dgm:spPr/>
      <dgm:t>
        <a:bodyPr/>
        <a:lstStyle/>
        <a:p>
          <a:endParaRPr lang="en-IN"/>
        </a:p>
      </dgm:t>
    </dgm:pt>
    <dgm:pt modelId="{C98B31E4-1CF9-4D44-BA15-2EAEBA9B1A83}" type="pres">
      <dgm:prSet presAssocID="{2AE8C244-D2F6-4BBB-88FD-3CE2446FC25D}" presName="linear" presStyleCnt="0">
        <dgm:presLayoutVars>
          <dgm:animLvl val="lvl"/>
          <dgm:resizeHandles val="exact"/>
        </dgm:presLayoutVars>
      </dgm:prSet>
      <dgm:spPr/>
    </dgm:pt>
    <dgm:pt modelId="{8DCC10F7-F11B-4A2E-BC41-3ECCE40A94A1}" type="pres">
      <dgm:prSet presAssocID="{C169E161-5199-4FB2-9C10-966FD2CFD4F5}" presName="parentText" presStyleLbl="node1" presStyleIdx="0" presStyleCnt="3" custLinFactNeighborY="-3740">
        <dgm:presLayoutVars>
          <dgm:chMax val="0"/>
          <dgm:bulletEnabled val="1"/>
        </dgm:presLayoutVars>
      </dgm:prSet>
      <dgm:spPr/>
    </dgm:pt>
    <dgm:pt modelId="{1DAD45D7-0AEE-4E78-A5E3-4494EB94F479}" type="pres">
      <dgm:prSet presAssocID="{C169E161-5199-4FB2-9C10-966FD2CFD4F5}" presName="childText" presStyleLbl="revTx" presStyleIdx="0" presStyleCnt="3">
        <dgm:presLayoutVars>
          <dgm:bulletEnabled val="1"/>
        </dgm:presLayoutVars>
      </dgm:prSet>
      <dgm:spPr/>
    </dgm:pt>
    <dgm:pt modelId="{121B0A58-57E9-4497-A253-0F093ED694B0}" type="pres">
      <dgm:prSet presAssocID="{9A31BF56-15A1-4A31-80ED-1A75A94FDE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EB609B-F2AB-4F42-9AE5-4C8E57B78C10}" type="pres">
      <dgm:prSet presAssocID="{9A31BF56-15A1-4A31-80ED-1A75A94FDE63}" presName="childText" presStyleLbl="revTx" presStyleIdx="1" presStyleCnt="3">
        <dgm:presLayoutVars>
          <dgm:bulletEnabled val="1"/>
        </dgm:presLayoutVars>
      </dgm:prSet>
      <dgm:spPr/>
    </dgm:pt>
    <dgm:pt modelId="{5BFDA8E1-D06F-4F6A-8181-9238B7195771}" type="pres">
      <dgm:prSet presAssocID="{D28ABD9B-8D6D-459A-82C1-077E134B93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35FF29E-AFD8-41FF-8197-5FD6917468BC}" type="pres">
      <dgm:prSet presAssocID="{D28ABD9B-8D6D-459A-82C1-077E134B933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BD2D104-CE39-46CA-903A-8D2C6313636F}" srcId="{2AE8C244-D2F6-4BBB-88FD-3CE2446FC25D}" destId="{C169E161-5199-4FB2-9C10-966FD2CFD4F5}" srcOrd="0" destOrd="0" parTransId="{A0F38298-58C3-400C-8E0A-9E10A6D0976F}" sibTransId="{464409AB-D83F-47A7-97C7-46143F4B9FF4}"/>
    <dgm:cxn modelId="{823B6D0D-DBDA-475E-83A1-3D228DDAAF64}" type="presOf" srcId="{87763608-BD1A-4278-A9E8-4C0217DDCBEE}" destId="{C35FF29E-AFD8-41FF-8197-5FD6917468BC}" srcOrd="0" destOrd="0" presId="urn:microsoft.com/office/officeart/2005/8/layout/vList2"/>
    <dgm:cxn modelId="{4AC1EF6B-AFBE-4F92-8FD4-00C08C1C6DBD}" type="presOf" srcId="{C169E161-5199-4FB2-9C10-966FD2CFD4F5}" destId="{8DCC10F7-F11B-4A2E-BC41-3ECCE40A94A1}" srcOrd="0" destOrd="0" presId="urn:microsoft.com/office/officeart/2005/8/layout/vList2"/>
    <dgm:cxn modelId="{2AEDE172-1512-42D5-95C2-DD554EC20A16}" srcId="{D28ABD9B-8D6D-459A-82C1-077E134B933F}" destId="{87763608-BD1A-4278-A9E8-4C0217DDCBEE}" srcOrd="0" destOrd="0" parTransId="{AECA5402-6047-49EB-8372-95C11A6A9012}" sibTransId="{85F426D1-87A2-4367-8565-BD43FFDB2C84}"/>
    <dgm:cxn modelId="{C43F2B76-9F6D-4E99-B9BD-550021750B9E}" srcId="{2AE8C244-D2F6-4BBB-88FD-3CE2446FC25D}" destId="{9A31BF56-15A1-4A31-80ED-1A75A94FDE63}" srcOrd="1" destOrd="0" parTransId="{DF990C2C-22B2-4552-9375-C46FC0864B62}" sibTransId="{AD4171F3-EC06-4C2E-B434-8500DC911F3C}"/>
    <dgm:cxn modelId="{952AF692-BFE9-4302-87C4-82ACF3DD481E}" type="presOf" srcId="{9A31BF56-15A1-4A31-80ED-1A75A94FDE63}" destId="{121B0A58-57E9-4497-A253-0F093ED694B0}" srcOrd="0" destOrd="0" presId="urn:microsoft.com/office/officeart/2005/8/layout/vList2"/>
    <dgm:cxn modelId="{E61065A5-A13A-4B20-8DA4-A842BEF5B0E3}" srcId="{2AE8C244-D2F6-4BBB-88FD-3CE2446FC25D}" destId="{D28ABD9B-8D6D-459A-82C1-077E134B933F}" srcOrd="2" destOrd="0" parTransId="{4AF4880B-6D38-474A-84B4-EAA9F071758D}" sibTransId="{97B94F03-3F5B-4A3C-8D49-AE69D364EFE0}"/>
    <dgm:cxn modelId="{C312A1B4-F06C-4002-8805-5E3816C66EC4}" srcId="{9A31BF56-15A1-4A31-80ED-1A75A94FDE63}" destId="{D1AFDF97-B396-4D88-8C6D-AFF59C7952C3}" srcOrd="0" destOrd="0" parTransId="{62A1B288-C172-4D26-9B72-50D4B7CC518F}" sibTransId="{607D5DF2-47D9-4515-8395-ED77CE85704B}"/>
    <dgm:cxn modelId="{9A23C8BB-8060-44F2-AA08-CEB4E7FEAEAF}" type="presOf" srcId="{D28ABD9B-8D6D-459A-82C1-077E134B933F}" destId="{5BFDA8E1-D06F-4F6A-8181-9238B7195771}" srcOrd="0" destOrd="0" presId="urn:microsoft.com/office/officeart/2005/8/layout/vList2"/>
    <dgm:cxn modelId="{B9D28CC7-F930-4B23-BD7F-A26D1C7D4EBA}" type="presOf" srcId="{D1AFDF97-B396-4D88-8C6D-AFF59C7952C3}" destId="{13EB609B-F2AB-4F42-9AE5-4C8E57B78C10}" srcOrd="0" destOrd="0" presId="urn:microsoft.com/office/officeart/2005/8/layout/vList2"/>
    <dgm:cxn modelId="{88453FF0-CDD4-4F2D-885F-02698384AA6B}" type="presOf" srcId="{2AE8C244-D2F6-4BBB-88FD-3CE2446FC25D}" destId="{C98B31E4-1CF9-4D44-BA15-2EAEBA9B1A83}" srcOrd="0" destOrd="0" presId="urn:microsoft.com/office/officeart/2005/8/layout/vList2"/>
    <dgm:cxn modelId="{EFA30FF3-E40D-4312-928B-8DC099B1C21D}" type="presOf" srcId="{94281096-86DB-4F4E-A3C4-70ED4810B5AB}" destId="{1DAD45D7-0AEE-4E78-A5E3-4494EB94F479}" srcOrd="0" destOrd="0" presId="urn:microsoft.com/office/officeart/2005/8/layout/vList2"/>
    <dgm:cxn modelId="{4A81BEFD-60B8-4EF3-84FD-BF3D0F230736}" srcId="{C169E161-5199-4FB2-9C10-966FD2CFD4F5}" destId="{94281096-86DB-4F4E-A3C4-70ED4810B5AB}" srcOrd="0" destOrd="0" parTransId="{9C092146-0C5C-4892-A528-D4CDE99C48AE}" sibTransId="{2F7A1592-6D48-4B10-86FB-8981072BE5E3}"/>
    <dgm:cxn modelId="{003C6EFE-5E20-4F00-ADA3-163DF5BE30A6}" type="presParOf" srcId="{C98B31E4-1CF9-4D44-BA15-2EAEBA9B1A83}" destId="{8DCC10F7-F11B-4A2E-BC41-3ECCE40A94A1}" srcOrd="0" destOrd="0" presId="urn:microsoft.com/office/officeart/2005/8/layout/vList2"/>
    <dgm:cxn modelId="{E2A905A4-049E-45F2-9FB5-62CD39F8230B}" type="presParOf" srcId="{C98B31E4-1CF9-4D44-BA15-2EAEBA9B1A83}" destId="{1DAD45D7-0AEE-4E78-A5E3-4494EB94F479}" srcOrd="1" destOrd="0" presId="urn:microsoft.com/office/officeart/2005/8/layout/vList2"/>
    <dgm:cxn modelId="{592A60D5-A179-485E-9939-7641054F38C0}" type="presParOf" srcId="{C98B31E4-1CF9-4D44-BA15-2EAEBA9B1A83}" destId="{121B0A58-57E9-4497-A253-0F093ED694B0}" srcOrd="2" destOrd="0" presId="urn:microsoft.com/office/officeart/2005/8/layout/vList2"/>
    <dgm:cxn modelId="{1C3407B0-C757-4687-9451-4B528D6D4A86}" type="presParOf" srcId="{C98B31E4-1CF9-4D44-BA15-2EAEBA9B1A83}" destId="{13EB609B-F2AB-4F42-9AE5-4C8E57B78C10}" srcOrd="3" destOrd="0" presId="urn:microsoft.com/office/officeart/2005/8/layout/vList2"/>
    <dgm:cxn modelId="{C8845CBE-0086-45BA-8EC7-2C841C3D1F9D}" type="presParOf" srcId="{C98B31E4-1CF9-4D44-BA15-2EAEBA9B1A83}" destId="{5BFDA8E1-D06F-4F6A-8181-9238B7195771}" srcOrd="4" destOrd="0" presId="urn:microsoft.com/office/officeart/2005/8/layout/vList2"/>
    <dgm:cxn modelId="{35D476EF-FA98-4931-914C-66A39BDBCF69}" type="presParOf" srcId="{C98B31E4-1CF9-4D44-BA15-2EAEBA9B1A83}" destId="{C35FF29E-AFD8-41FF-8197-5FD6917468BC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BCF3AAC-3A9B-4AF5-A877-576176F0C2F0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3E1AD39-CF54-4A28-914E-135753EE645C}">
      <dgm:prSet phldrT="[Text]" custT="1"/>
      <dgm:spPr>
        <a:solidFill>
          <a:srgbClr val="002060"/>
        </a:solidFill>
        <a:ln>
          <a:noFill/>
        </a:ln>
      </dgm:spPr>
      <dgm:t>
        <a:bodyPr/>
        <a:lstStyle/>
        <a:p>
          <a:r>
            <a:rPr lang="en-IN" sz="1200" dirty="0">
              <a:solidFill>
                <a:schemeClr val="bg1"/>
              </a:solidFill>
            </a:rPr>
            <a:t>01</a:t>
          </a:r>
        </a:p>
      </dgm:t>
    </dgm:pt>
    <dgm:pt modelId="{5ECA9EA3-AEB8-4704-A4B6-0EB09F0ED896}" type="parTrans" cxnId="{55033F76-AB7C-4AFD-AC00-C3E1C6FA4B9D}">
      <dgm:prSet/>
      <dgm:spPr/>
      <dgm:t>
        <a:bodyPr/>
        <a:lstStyle/>
        <a:p>
          <a:endParaRPr lang="en-IN"/>
        </a:p>
      </dgm:t>
    </dgm:pt>
    <dgm:pt modelId="{EA248C98-EE95-43F6-A2E2-F6614B9BC9B2}" type="sibTrans" cxnId="{55033F76-AB7C-4AFD-AC00-C3E1C6FA4B9D}">
      <dgm:prSet/>
      <dgm:spPr/>
      <dgm:t>
        <a:bodyPr/>
        <a:lstStyle/>
        <a:p>
          <a:endParaRPr lang="en-IN"/>
        </a:p>
      </dgm:t>
    </dgm:pt>
    <dgm:pt modelId="{384A9878-B4A8-4A60-8228-75D6A1D27045}">
      <dgm:prSet phldrT="[Text]" custT="1"/>
      <dgm:spPr/>
      <dgm:t>
        <a:bodyPr/>
        <a:lstStyle/>
        <a:p>
          <a:r>
            <a:rPr lang="en-IN" sz="1200" b="1" dirty="0"/>
            <a:t>Improved quality of work</a:t>
          </a:r>
        </a:p>
      </dgm:t>
    </dgm:pt>
    <dgm:pt modelId="{CC2B0BF9-1824-4525-934D-7266EF06ED4C}" type="parTrans" cxnId="{25AADAE4-3115-4E18-B9C1-7327826D362F}">
      <dgm:prSet/>
      <dgm:spPr/>
      <dgm:t>
        <a:bodyPr/>
        <a:lstStyle/>
        <a:p>
          <a:endParaRPr lang="en-IN"/>
        </a:p>
      </dgm:t>
    </dgm:pt>
    <dgm:pt modelId="{671253B0-444F-4C5A-AD4E-FBF37F586EA6}" type="sibTrans" cxnId="{25AADAE4-3115-4E18-B9C1-7327826D362F}">
      <dgm:prSet/>
      <dgm:spPr/>
      <dgm:t>
        <a:bodyPr/>
        <a:lstStyle/>
        <a:p>
          <a:endParaRPr lang="en-IN"/>
        </a:p>
      </dgm:t>
    </dgm:pt>
    <dgm:pt modelId="{2F007E9E-5EFB-416F-AAF7-101469640EA7}">
      <dgm:prSet phldrT="[Text]" custT="1"/>
      <dgm:spPr/>
      <dgm:t>
        <a:bodyPr/>
        <a:lstStyle/>
        <a:p>
          <a:pPr algn="ctr">
            <a:buNone/>
          </a:pPr>
          <a:r>
            <a:rPr lang="en-US" sz="1100" b="0" i="0" dirty="0"/>
            <a:t>As technology improves, the quality of work improves</a:t>
          </a:r>
          <a:endParaRPr lang="en-IN" sz="1100" dirty="0">
            <a:latin typeface="Century Gothic" panose="020B0502020202020204" pitchFamily="34" charset="0"/>
          </a:endParaRPr>
        </a:p>
      </dgm:t>
    </dgm:pt>
    <dgm:pt modelId="{87DD0078-7D2F-4A05-B9E3-7A5D3A37812F}" type="parTrans" cxnId="{72B7DFE1-309C-4B5C-9563-BFAD7D7BDC35}">
      <dgm:prSet/>
      <dgm:spPr/>
      <dgm:t>
        <a:bodyPr/>
        <a:lstStyle/>
        <a:p>
          <a:endParaRPr lang="en-IN"/>
        </a:p>
      </dgm:t>
    </dgm:pt>
    <dgm:pt modelId="{BAD9F591-D6AA-4945-A377-B0E65D4E2B5C}" type="sibTrans" cxnId="{72B7DFE1-309C-4B5C-9563-BFAD7D7BDC35}">
      <dgm:prSet/>
      <dgm:spPr/>
      <dgm:t>
        <a:bodyPr/>
        <a:lstStyle/>
        <a:p>
          <a:endParaRPr lang="en-IN"/>
        </a:p>
      </dgm:t>
    </dgm:pt>
    <dgm:pt modelId="{D7F939C0-365F-49C0-BE49-6883655FAFE6}">
      <dgm:prSet phldrT="[Text]" custT="1"/>
      <dgm:spPr>
        <a:solidFill>
          <a:srgbClr val="002060"/>
        </a:solidFill>
        <a:ln>
          <a:noFill/>
        </a:ln>
      </dgm:spPr>
      <dgm:t>
        <a:bodyPr/>
        <a:lstStyle/>
        <a:p>
          <a:r>
            <a:rPr lang="en-IN" sz="1200" dirty="0"/>
            <a:t>02</a:t>
          </a:r>
        </a:p>
      </dgm:t>
    </dgm:pt>
    <dgm:pt modelId="{2462F705-DA22-4A3F-BDE5-4A9A3B6E5E94}" type="parTrans" cxnId="{E7F4363A-946C-4D82-A66C-5045E2621A9A}">
      <dgm:prSet/>
      <dgm:spPr/>
      <dgm:t>
        <a:bodyPr/>
        <a:lstStyle/>
        <a:p>
          <a:endParaRPr lang="en-IN"/>
        </a:p>
      </dgm:t>
    </dgm:pt>
    <dgm:pt modelId="{B6E06B7F-8ECB-4077-A892-AEED765CE5A8}" type="sibTrans" cxnId="{E7F4363A-946C-4D82-A66C-5045E2621A9A}">
      <dgm:prSet/>
      <dgm:spPr/>
      <dgm:t>
        <a:bodyPr/>
        <a:lstStyle/>
        <a:p>
          <a:endParaRPr lang="en-IN"/>
        </a:p>
      </dgm:t>
    </dgm:pt>
    <dgm:pt modelId="{01836C0F-8A1D-4B9A-A857-5A543D0F8D9F}">
      <dgm:prSet phldrT="[Text]" custT="1"/>
      <dgm:spPr/>
      <dgm:t>
        <a:bodyPr/>
        <a:lstStyle/>
        <a:p>
          <a:r>
            <a:rPr lang="en-US" sz="1200" b="1" dirty="0"/>
            <a:t>Reduced process-cycle time</a:t>
          </a:r>
          <a:endParaRPr lang="en-IN" sz="1200" b="1" dirty="0"/>
        </a:p>
      </dgm:t>
    </dgm:pt>
    <dgm:pt modelId="{B900C84F-A1C2-46F3-B682-7E1C4EEB8C47}" type="parTrans" cxnId="{F02C9279-6DB7-4BB3-B916-079431D8C64E}">
      <dgm:prSet/>
      <dgm:spPr/>
      <dgm:t>
        <a:bodyPr/>
        <a:lstStyle/>
        <a:p>
          <a:endParaRPr lang="en-IN"/>
        </a:p>
      </dgm:t>
    </dgm:pt>
    <dgm:pt modelId="{8C27C06C-7E03-489C-8783-8E789C8F981B}" type="sibTrans" cxnId="{F02C9279-6DB7-4BB3-B916-079431D8C64E}">
      <dgm:prSet/>
      <dgm:spPr/>
      <dgm:t>
        <a:bodyPr/>
        <a:lstStyle/>
        <a:p>
          <a:endParaRPr lang="en-IN"/>
        </a:p>
      </dgm:t>
    </dgm:pt>
    <dgm:pt modelId="{DAAAEEFE-C4AD-4E97-AFEF-F86A3D0E5341}">
      <dgm:prSet phldrT="[Text]" custT="1"/>
      <dgm:spPr/>
      <dgm:t>
        <a:bodyPr/>
        <a:lstStyle/>
        <a:p>
          <a:pPr algn="ctr">
            <a:buNone/>
          </a:pPr>
          <a:r>
            <a:rPr lang="en-IN" sz="1100" dirty="0">
              <a:latin typeface="Century Gothic" panose="020B0502020202020204" pitchFamily="34" charset="0"/>
            </a:rPr>
            <a:t>Better tech means reduced process time and hence faster work</a:t>
          </a:r>
        </a:p>
      </dgm:t>
    </dgm:pt>
    <dgm:pt modelId="{09DB99A9-36FB-4997-8452-A4FC0771E64B}" type="parTrans" cxnId="{F14AD901-BC44-4E0A-84F4-C490FD46A9AC}">
      <dgm:prSet/>
      <dgm:spPr/>
      <dgm:t>
        <a:bodyPr/>
        <a:lstStyle/>
        <a:p>
          <a:endParaRPr lang="en-IN"/>
        </a:p>
      </dgm:t>
    </dgm:pt>
    <dgm:pt modelId="{FB3819BA-B174-46F3-A915-4567C3D43993}" type="sibTrans" cxnId="{F14AD901-BC44-4E0A-84F4-C490FD46A9AC}">
      <dgm:prSet/>
      <dgm:spPr/>
      <dgm:t>
        <a:bodyPr/>
        <a:lstStyle/>
        <a:p>
          <a:endParaRPr lang="en-IN"/>
        </a:p>
      </dgm:t>
    </dgm:pt>
    <dgm:pt modelId="{285E7D91-A873-481C-89C9-5BDA3F2731F0}">
      <dgm:prSet phldrT="[Text]" custT="1"/>
      <dgm:spPr/>
      <dgm:t>
        <a:bodyPr/>
        <a:lstStyle/>
        <a:p>
          <a:r>
            <a:rPr lang="en-IN" sz="1200" b="1" dirty="0">
              <a:latin typeface="Century Gothic" panose="020B0502020202020204" pitchFamily="34" charset="0"/>
            </a:rPr>
            <a:t>Reduced operating costs</a:t>
          </a:r>
        </a:p>
      </dgm:t>
    </dgm:pt>
    <dgm:pt modelId="{3B8B2D62-73F1-49D5-859E-0F29DF1078EF}" type="parTrans" cxnId="{8C7B2DCE-504E-456B-AF41-3E4063203D5D}">
      <dgm:prSet/>
      <dgm:spPr/>
      <dgm:t>
        <a:bodyPr/>
        <a:lstStyle/>
        <a:p>
          <a:endParaRPr lang="en-IN"/>
        </a:p>
      </dgm:t>
    </dgm:pt>
    <dgm:pt modelId="{A79A25E7-24EE-452C-B22A-43C2D101AE51}" type="sibTrans" cxnId="{8C7B2DCE-504E-456B-AF41-3E4063203D5D}">
      <dgm:prSet/>
      <dgm:spPr/>
      <dgm:t>
        <a:bodyPr/>
        <a:lstStyle/>
        <a:p>
          <a:endParaRPr lang="en-IN"/>
        </a:p>
      </dgm:t>
    </dgm:pt>
    <dgm:pt modelId="{797524D6-D6C5-4FBA-84A6-D4081FEE7F77}">
      <dgm:prSet phldrT="[Text]" custT="1"/>
      <dgm:spPr>
        <a:solidFill>
          <a:srgbClr val="002060"/>
        </a:solidFill>
        <a:ln>
          <a:noFill/>
        </a:ln>
      </dgm:spPr>
      <dgm:t>
        <a:bodyPr/>
        <a:lstStyle/>
        <a:p>
          <a:r>
            <a:rPr lang="en-US" sz="1200" dirty="0">
              <a:latin typeface="Century Gothic" panose="020B0502020202020204" pitchFamily="34" charset="0"/>
            </a:rPr>
            <a:t>03</a:t>
          </a:r>
          <a:endParaRPr lang="en-IN" sz="1200" dirty="0">
            <a:latin typeface="Century Gothic" panose="020B0502020202020204" pitchFamily="34" charset="0"/>
          </a:endParaRPr>
        </a:p>
      </dgm:t>
    </dgm:pt>
    <dgm:pt modelId="{93ACD865-6EA6-41B3-A5F5-360DAB149D7C}" type="parTrans" cxnId="{0DA245F4-7C4F-4EEF-9DD3-C3FF6CDA1C65}">
      <dgm:prSet/>
      <dgm:spPr/>
      <dgm:t>
        <a:bodyPr/>
        <a:lstStyle/>
        <a:p>
          <a:endParaRPr lang="en-IN"/>
        </a:p>
      </dgm:t>
    </dgm:pt>
    <dgm:pt modelId="{D22E242A-6EDD-4CE3-B358-EED2BE584A3C}" type="sibTrans" cxnId="{0DA245F4-7C4F-4EEF-9DD3-C3FF6CDA1C65}">
      <dgm:prSet/>
      <dgm:spPr/>
      <dgm:t>
        <a:bodyPr/>
        <a:lstStyle/>
        <a:p>
          <a:endParaRPr lang="en-IN"/>
        </a:p>
      </dgm:t>
    </dgm:pt>
    <dgm:pt modelId="{C56A443E-B7AC-46A2-9448-18E48AD40615}">
      <dgm:prSet phldrT="[Text]" custT="1"/>
      <dgm:spPr/>
      <dgm:t>
        <a:bodyPr/>
        <a:lstStyle/>
        <a:p>
          <a:pPr algn="ctr">
            <a:buNone/>
          </a:pPr>
          <a:r>
            <a:rPr lang="en-IN" sz="1100" b="0" dirty="0">
              <a:latin typeface="Century Gothic" panose="020B0502020202020204" pitchFamily="34" charset="0"/>
            </a:rPr>
            <a:t>As tech improves, efficiency increases and costs come down</a:t>
          </a:r>
        </a:p>
      </dgm:t>
    </dgm:pt>
    <dgm:pt modelId="{ACD1D2FF-A49E-4382-AF74-C32C590AD6BA}" type="parTrans" cxnId="{FEB15B70-4AF2-48D6-BE7D-EE678681B470}">
      <dgm:prSet/>
      <dgm:spPr/>
      <dgm:t>
        <a:bodyPr/>
        <a:lstStyle/>
        <a:p>
          <a:endParaRPr lang="en-IN"/>
        </a:p>
      </dgm:t>
    </dgm:pt>
    <dgm:pt modelId="{D1FAA466-E7BA-434B-B37D-F94B025A522D}" type="sibTrans" cxnId="{FEB15B70-4AF2-48D6-BE7D-EE678681B470}">
      <dgm:prSet/>
      <dgm:spPr/>
      <dgm:t>
        <a:bodyPr/>
        <a:lstStyle/>
        <a:p>
          <a:endParaRPr lang="en-IN"/>
        </a:p>
      </dgm:t>
    </dgm:pt>
    <dgm:pt modelId="{613DC96F-4AFF-491F-A13B-8238DB414DA5}" type="pres">
      <dgm:prSet presAssocID="{7BCF3AAC-3A9B-4AF5-A877-576176F0C2F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4C5D018-AEBE-4F0A-96A2-749F439BC7DA}" type="pres">
      <dgm:prSet presAssocID="{13E1AD39-CF54-4A28-914E-135753EE645C}" presName="composite" presStyleCnt="0"/>
      <dgm:spPr/>
    </dgm:pt>
    <dgm:pt modelId="{01CDE242-0531-4639-8C12-864155883D7D}" type="pres">
      <dgm:prSet presAssocID="{13E1AD39-CF54-4A28-914E-135753EE645C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C2044A8-DCBD-49F7-B297-25FADC2E9CEC}" type="pres">
      <dgm:prSet presAssocID="{13E1AD39-CF54-4A28-914E-135753EE645C}" presName="Parent" presStyleLbl="alignNode1" presStyleIdx="0" presStyleCnt="3" custScaleX="32829" custLinFactNeighborX="1220" custLinFactNeighborY="-5506">
        <dgm:presLayoutVars>
          <dgm:chMax val="3"/>
          <dgm:chPref val="3"/>
          <dgm:bulletEnabled val="1"/>
        </dgm:presLayoutVars>
      </dgm:prSet>
      <dgm:spPr/>
    </dgm:pt>
    <dgm:pt modelId="{B3D6C2D9-7AB1-424F-954B-A7C07DEA0013}" type="pres">
      <dgm:prSet presAssocID="{13E1AD39-CF54-4A28-914E-135753EE645C}" presName="Accent" presStyleLbl="parChTrans1D1" presStyleIdx="0" presStyleCnt="3"/>
      <dgm:spPr/>
    </dgm:pt>
    <dgm:pt modelId="{D56A84BD-3941-42A9-AB67-A8D536395314}" type="pres">
      <dgm:prSet presAssocID="{13E1AD39-CF54-4A28-914E-135753EE645C}" presName="Child" presStyleLbl="revTx" presStyleIdx="1" presStyleCnt="6" custScaleY="51654">
        <dgm:presLayoutVars>
          <dgm:chMax val="0"/>
          <dgm:chPref val="0"/>
          <dgm:bulletEnabled val="1"/>
        </dgm:presLayoutVars>
      </dgm:prSet>
      <dgm:spPr/>
    </dgm:pt>
    <dgm:pt modelId="{5724E702-068B-4483-B2A4-B3477550F2B9}" type="pres">
      <dgm:prSet presAssocID="{EA248C98-EE95-43F6-A2E2-F6614B9BC9B2}" presName="sibTrans" presStyleCnt="0"/>
      <dgm:spPr/>
    </dgm:pt>
    <dgm:pt modelId="{50A6473B-0ED5-4D4D-840E-7B051B492CEF}" type="pres">
      <dgm:prSet presAssocID="{D7F939C0-365F-49C0-BE49-6883655FAFE6}" presName="composite" presStyleCnt="0"/>
      <dgm:spPr/>
    </dgm:pt>
    <dgm:pt modelId="{C54AFC2F-C798-4907-A9EB-AB9034DD658D}" type="pres">
      <dgm:prSet presAssocID="{D7F939C0-365F-49C0-BE49-6883655FAFE6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9032F6AA-119F-4A2A-958B-AB33BA34C415}" type="pres">
      <dgm:prSet presAssocID="{D7F939C0-365F-49C0-BE49-6883655FAFE6}" presName="Parent" presStyleLbl="alignNode1" presStyleIdx="1" presStyleCnt="3" custScaleX="29465" custLinFactNeighborX="1220" custLinFactNeighborY="725">
        <dgm:presLayoutVars>
          <dgm:chMax val="3"/>
          <dgm:chPref val="3"/>
          <dgm:bulletEnabled val="1"/>
        </dgm:presLayoutVars>
      </dgm:prSet>
      <dgm:spPr/>
    </dgm:pt>
    <dgm:pt modelId="{4D2B719F-5CE4-4198-A149-2FEFA8C716A3}" type="pres">
      <dgm:prSet presAssocID="{D7F939C0-365F-49C0-BE49-6883655FAFE6}" presName="Accent" presStyleLbl="parChTrans1D1" presStyleIdx="1" presStyleCnt="3"/>
      <dgm:spPr/>
    </dgm:pt>
    <dgm:pt modelId="{2259C3D6-5300-4415-AF7F-2419B3A3CB23}" type="pres">
      <dgm:prSet presAssocID="{D7F939C0-365F-49C0-BE49-6883655FAFE6}" presName="Child" presStyleLbl="revTx" presStyleIdx="3" presStyleCnt="6" custScaleY="48612">
        <dgm:presLayoutVars>
          <dgm:chMax val="0"/>
          <dgm:chPref val="0"/>
          <dgm:bulletEnabled val="1"/>
        </dgm:presLayoutVars>
      </dgm:prSet>
      <dgm:spPr/>
    </dgm:pt>
    <dgm:pt modelId="{282787FB-F720-4E64-ACAF-0092A319EFF5}" type="pres">
      <dgm:prSet presAssocID="{B6E06B7F-8ECB-4077-A892-AEED765CE5A8}" presName="sibTrans" presStyleCnt="0"/>
      <dgm:spPr/>
    </dgm:pt>
    <dgm:pt modelId="{82CB6441-8BC0-4385-8225-A740120E0447}" type="pres">
      <dgm:prSet presAssocID="{797524D6-D6C5-4FBA-84A6-D4081FEE7F77}" presName="composite" presStyleCnt="0"/>
      <dgm:spPr/>
    </dgm:pt>
    <dgm:pt modelId="{993612B6-A163-4DD5-9DA3-B21F1CFEA518}" type="pres">
      <dgm:prSet presAssocID="{797524D6-D6C5-4FBA-84A6-D4081FEE7F77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975F172-6A71-46AD-AD74-24C86F9935DB}" type="pres">
      <dgm:prSet presAssocID="{797524D6-D6C5-4FBA-84A6-D4081FEE7F77}" presName="Parent" presStyleLbl="alignNode1" presStyleIdx="2" presStyleCnt="3" custFlipHor="1" custScaleX="27553" custScaleY="90169" custLinFactNeighborY="3872">
        <dgm:presLayoutVars>
          <dgm:chMax val="3"/>
          <dgm:chPref val="3"/>
          <dgm:bulletEnabled val="1"/>
        </dgm:presLayoutVars>
      </dgm:prSet>
      <dgm:spPr/>
    </dgm:pt>
    <dgm:pt modelId="{32D9EB24-31A1-4FBA-9BC2-4155B9A3A584}" type="pres">
      <dgm:prSet presAssocID="{797524D6-D6C5-4FBA-84A6-D4081FEE7F77}" presName="Accent" presStyleLbl="parChTrans1D1" presStyleIdx="2" presStyleCnt="3"/>
      <dgm:spPr/>
    </dgm:pt>
    <dgm:pt modelId="{E059D4E3-281F-4FB4-A770-892371215E5F}" type="pres">
      <dgm:prSet presAssocID="{797524D6-D6C5-4FBA-84A6-D4081FEE7F77}" presName="Child" presStyleLbl="revTx" presStyleIdx="5" presStyleCnt="6" custScaleY="57062">
        <dgm:presLayoutVars>
          <dgm:chMax val="0"/>
          <dgm:chPref val="0"/>
          <dgm:bulletEnabled val="1"/>
        </dgm:presLayoutVars>
      </dgm:prSet>
      <dgm:spPr/>
    </dgm:pt>
  </dgm:ptLst>
  <dgm:cxnLst>
    <dgm:cxn modelId="{F14AD901-BC44-4E0A-84F4-C490FD46A9AC}" srcId="{D7F939C0-365F-49C0-BE49-6883655FAFE6}" destId="{DAAAEEFE-C4AD-4E97-AFEF-F86A3D0E5341}" srcOrd="1" destOrd="0" parTransId="{09DB99A9-36FB-4997-8452-A4FC0771E64B}" sibTransId="{FB3819BA-B174-46F3-A915-4567C3D43993}"/>
    <dgm:cxn modelId="{B0466A0E-B026-4804-9E9F-E02D3DA8C022}" type="presOf" srcId="{797524D6-D6C5-4FBA-84A6-D4081FEE7F77}" destId="{D975F172-6A71-46AD-AD74-24C86F9935DB}" srcOrd="0" destOrd="0" presId="urn:microsoft.com/office/officeart/2011/layout/TabList"/>
    <dgm:cxn modelId="{7CA55828-3179-463F-9AC4-5368699EBBA1}" type="presOf" srcId="{13E1AD39-CF54-4A28-914E-135753EE645C}" destId="{CC2044A8-DCBD-49F7-B297-25FADC2E9CEC}" srcOrd="0" destOrd="0" presId="urn:microsoft.com/office/officeart/2011/layout/TabList"/>
    <dgm:cxn modelId="{E7F4363A-946C-4D82-A66C-5045E2621A9A}" srcId="{7BCF3AAC-3A9B-4AF5-A877-576176F0C2F0}" destId="{D7F939C0-365F-49C0-BE49-6883655FAFE6}" srcOrd="1" destOrd="0" parTransId="{2462F705-DA22-4A3F-BDE5-4A9A3B6E5E94}" sibTransId="{B6E06B7F-8ECB-4077-A892-AEED765CE5A8}"/>
    <dgm:cxn modelId="{439F0944-4913-4F77-B473-911BA237238F}" type="presOf" srcId="{2F007E9E-5EFB-416F-AAF7-101469640EA7}" destId="{D56A84BD-3941-42A9-AB67-A8D536395314}" srcOrd="0" destOrd="0" presId="urn:microsoft.com/office/officeart/2011/layout/TabList"/>
    <dgm:cxn modelId="{C06C5665-CFD7-440D-A331-9E467FD21465}" type="presOf" srcId="{01836C0F-8A1D-4B9A-A857-5A543D0F8D9F}" destId="{C54AFC2F-C798-4907-A9EB-AB9034DD658D}" srcOrd="0" destOrd="0" presId="urn:microsoft.com/office/officeart/2011/layout/TabList"/>
    <dgm:cxn modelId="{079C1F6B-D0CB-4445-BDF7-E5E3FCFB1C14}" type="presOf" srcId="{285E7D91-A873-481C-89C9-5BDA3F2731F0}" destId="{993612B6-A163-4DD5-9DA3-B21F1CFEA518}" srcOrd="0" destOrd="0" presId="urn:microsoft.com/office/officeart/2011/layout/TabList"/>
    <dgm:cxn modelId="{B0460A6F-7876-4A32-B5B4-9F7AEDB29A89}" type="presOf" srcId="{7BCF3AAC-3A9B-4AF5-A877-576176F0C2F0}" destId="{613DC96F-4AFF-491F-A13B-8238DB414DA5}" srcOrd="0" destOrd="0" presId="urn:microsoft.com/office/officeart/2011/layout/TabList"/>
    <dgm:cxn modelId="{FEB15B70-4AF2-48D6-BE7D-EE678681B470}" srcId="{797524D6-D6C5-4FBA-84A6-D4081FEE7F77}" destId="{C56A443E-B7AC-46A2-9448-18E48AD40615}" srcOrd="1" destOrd="0" parTransId="{ACD1D2FF-A49E-4382-AF74-C32C590AD6BA}" sibTransId="{D1FAA466-E7BA-434B-B37D-F94B025A522D}"/>
    <dgm:cxn modelId="{55033F76-AB7C-4AFD-AC00-C3E1C6FA4B9D}" srcId="{7BCF3AAC-3A9B-4AF5-A877-576176F0C2F0}" destId="{13E1AD39-CF54-4A28-914E-135753EE645C}" srcOrd="0" destOrd="0" parTransId="{5ECA9EA3-AEB8-4704-A4B6-0EB09F0ED896}" sibTransId="{EA248C98-EE95-43F6-A2E2-F6614B9BC9B2}"/>
    <dgm:cxn modelId="{F02C9279-6DB7-4BB3-B916-079431D8C64E}" srcId="{D7F939C0-365F-49C0-BE49-6883655FAFE6}" destId="{01836C0F-8A1D-4B9A-A857-5A543D0F8D9F}" srcOrd="0" destOrd="0" parTransId="{B900C84F-A1C2-46F3-B682-7E1C4EEB8C47}" sibTransId="{8C27C06C-7E03-489C-8783-8E789C8F981B}"/>
    <dgm:cxn modelId="{214B3697-3719-41F3-95B5-E02EB25B4D6E}" type="presOf" srcId="{C56A443E-B7AC-46A2-9448-18E48AD40615}" destId="{E059D4E3-281F-4FB4-A770-892371215E5F}" srcOrd="0" destOrd="0" presId="urn:microsoft.com/office/officeart/2011/layout/TabList"/>
    <dgm:cxn modelId="{936DDBB0-E827-495D-B2F7-00D49D56E054}" type="presOf" srcId="{DAAAEEFE-C4AD-4E97-AFEF-F86A3D0E5341}" destId="{2259C3D6-5300-4415-AF7F-2419B3A3CB23}" srcOrd="0" destOrd="0" presId="urn:microsoft.com/office/officeart/2011/layout/TabList"/>
    <dgm:cxn modelId="{8C7B2DCE-504E-456B-AF41-3E4063203D5D}" srcId="{797524D6-D6C5-4FBA-84A6-D4081FEE7F77}" destId="{285E7D91-A873-481C-89C9-5BDA3F2731F0}" srcOrd="0" destOrd="0" parTransId="{3B8B2D62-73F1-49D5-859E-0F29DF1078EF}" sibTransId="{A79A25E7-24EE-452C-B22A-43C2D101AE51}"/>
    <dgm:cxn modelId="{14F67BDA-DC55-4EB4-AB44-7C9EA3A0CAE8}" type="presOf" srcId="{D7F939C0-365F-49C0-BE49-6883655FAFE6}" destId="{9032F6AA-119F-4A2A-958B-AB33BA34C415}" srcOrd="0" destOrd="0" presId="urn:microsoft.com/office/officeart/2011/layout/TabList"/>
    <dgm:cxn modelId="{FFD2F9DB-E80D-4423-9993-FADCE3FEE8F3}" type="presOf" srcId="{384A9878-B4A8-4A60-8228-75D6A1D27045}" destId="{01CDE242-0531-4639-8C12-864155883D7D}" srcOrd="0" destOrd="0" presId="urn:microsoft.com/office/officeart/2011/layout/TabList"/>
    <dgm:cxn modelId="{72B7DFE1-309C-4B5C-9563-BFAD7D7BDC35}" srcId="{13E1AD39-CF54-4A28-914E-135753EE645C}" destId="{2F007E9E-5EFB-416F-AAF7-101469640EA7}" srcOrd="1" destOrd="0" parTransId="{87DD0078-7D2F-4A05-B9E3-7A5D3A37812F}" sibTransId="{BAD9F591-D6AA-4945-A377-B0E65D4E2B5C}"/>
    <dgm:cxn modelId="{25AADAE4-3115-4E18-B9C1-7327826D362F}" srcId="{13E1AD39-CF54-4A28-914E-135753EE645C}" destId="{384A9878-B4A8-4A60-8228-75D6A1D27045}" srcOrd="0" destOrd="0" parTransId="{CC2B0BF9-1824-4525-934D-7266EF06ED4C}" sibTransId="{671253B0-444F-4C5A-AD4E-FBF37F586EA6}"/>
    <dgm:cxn modelId="{0DA245F4-7C4F-4EEF-9DD3-C3FF6CDA1C65}" srcId="{7BCF3AAC-3A9B-4AF5-A877-576176F0C2F0}" destId="{797524D6-D6C5-4FBA-84A6-D4081FEE7F77}" srcOrd="2" destOrd="0" parTransId="{93ACD865-6EA6-41B3-A5F5-360DAB149D7C}" sibTransId="{D22E242A-6EDD-4CE3-B358-EED2BE584A3C}"/>
    <dgm:cxn modelId="{A42000BE-2F3D-427E-94A3-A37CDA0F00A1}" type="presParOf" srcId="{613DC96F-4AFF-491F-A13B-8238DB414DA5}" destId="{A4C5D018-AEBE-4F0A-96A2-749F439BC7DA}" srcOrd="0" destOrd="0" presId="urn:microsoft.com/office/officeart/2011/layout/TabList"/>
    <dgm:cxn modelId="{9AC0B05F-EDFB-4A7C-930B-3749CB5A805C}" type="presParOf" srcId="{A4C5D018-AEBE-4F0A-96A2-749F439BC7DA}" destId="{01CDE242-0531-4639-8C12-864155883D7D}" srcOrd="0" destOrd="0" presId="urn:microsoft.com/office/officeart/2011/layout/TabList"/>
    <dgm:cxn modelId="{E5F07463-5AEC-4BE0-B47B-A9A820828F39}" type="presParOf" srcId="{A4C5D018-AEBE-4F0A-96A2-749F439BC7DA}" destId="{CC2044A8-DCBD-49F7-B297-25FADC2E9CEC}" srcOrd="1" destOrd="0" presId="urn:microsoft.com/office/officeart/2011/layout/TabList"/>
    <dgm:cxn modelId="{9871FC03-4AAA-41E2-B8AB-94ACF731D7D5}" type="presParOf" srcId="{A4C5D018-AEBE-4F0A-96A2-749F439BC7DA}" destId="{B3D6C2D9-7AB1-424F-954B-A7C07DEA0013}" srcOrd="2" destOrd="0" presId="urn:microsoft.com/office/officeart/2011/layout/TabList"/>
    <dgm:cxn modelId="{EB307D46-30FF-47B7-A52E-D5BF0B06A633}" type="presParOf" srcId="{613DC96F-4AFF-491F-A13B-8238DB414DA5}" destId="{D56A84BD-3941-42A9-AB67-A8D536395314}" srcOrd="1" destOrd="0" presId="urn:microsoft.com/office/officeart/2011/layout/TabList"/>
    <dgm:cxn modelId="{C6B91480-6838-4080-8F72-3F4D45F07836}" type="presParOf" srcId="{613DC96F-4AFF-491F-A13B-8238DB414DA5}" destId="{5724E702-068B-4483-B2A4-B3477550F2B9}" srcOrd="2" destOrd="0" presId="urn:microsoft.com/office/officeart/2011/layout/TabList"/>
    <dgm:cxn modelId="{BAA4B862-259C-40D9-B14F-034259D293CF}" type="presParOf" srcId="{613DC96F-4AFF-491F-A13B-8238DB414DA5}" destId="{50A6473B-0ED5-4D4D-840E-7B051B492CEF}" srcOrd="3" destOrd="0" presId="urn:microsoft.com/office/officeart/2011/layout/TabList"/>
    <dgm:cxn modelId="{6FB90E12-CD0A-4DB2-850C-B8C98DBB1D99}" type="presParOf" srcId="{50A6473B-0ED5-4D4D-840E-7B051B492CEF}" destId="{C54AFC2F-C798-4907-A9EB-AB9034DD658D}" srcOrd="0" destOrd="0" presId="urn:microsoft.com/office/officeart/2011/layout/TabList"/>
    <dgm:cxn modelId="{94106707-A47E-405C-938F-6355A737C08C}" type="presParOf" srcId="{50A6473B-0ED5-4D4D-840E-7B051B492CEF}" destId="{9032F6AA-119F-4A2A-958B-AB33BA34C415}" srcOrd="1" destOrd="0" presId="urn:microsoft.com/office/officeart/2011/layout/TabList"/>
    <dgm:cxn modelId="{699FA6B2-E380-4D06-9C01-E4E56E4CF569}" type="presParOf" srcId="{50A6473B-0ED5-4D4D-840E-7B051B492CEF}" destId="{4D2B719F-5CE4-4198-A149-2FEFA8C716A3}" srcOrd="2" destOrd="0" presId="urn:microsoft.com/office/officeart/2011/layout/TabList"/>
    <dgm:cxn modelId="{943F7532-3251-4DB7-9375-E9E3E843285D}" type="presParOf" srcId="{613DC96F-4AFF-491F-A13B-8238DB414DA5}" destId="{2259C3D6-5300-4415-AF7F-2419B3A3CB23}" srcOrd="4" destOrd="0" presId="urn:microsoft.com/office/officeart/2011/layout/TabList"/>
    <dgm:cxn modelId="{F6D6CFD0-1552-4141-B61F-766B52A254AE}" type="presParOf" srcId="{613DC96F-4AFF-491F-A13B-8238DB414DA5}" destId="{282787FB-F720-4E64-ACAF-0092A319EFF5}" srcOrd="5" destOrd="0" presId="urn:microsoft.com/office/officeart/2011/layout/TabList"/>
    <dgm:cxn modelId="{F21E7B8B-7FA8-4204-97C0-C1C5C46E6059}" type="presParOf" srcId="{613DC96F-4AFF-491F-A13B-8238DB414DA5}" destId="{82CB6441-8BC0-4385-8225-A740120E0447}" srcOrd="6" destOrd="0" presId="urn:microsoft.com/office/officeart/2011/layout/TabList"/>
    <dgm:cxn modelId="{FA5044A6-4299-451B-8332-56D920FA25E4}" type="presParOf" srcId="{82CB6441-8BC0-4385-8225-A740120E0447}" destId="{993612B6-A163-4DD5-9DA3-B21F1CFEA518}" srcOrd="0" destOrd="0" presId="urn:microsoft.com/office/officeart/2011/layout/TabList"/>
    <dgm:cxn modelId="{8DE88BCB-E785-438A-BBC3-0E9946D44228}" type="presParOf" srcId="{82CB6441-8BC0-4385-8225-A740120E0447}" destId="{D975F172-6A71-46AD-AD74-24C86F9935DB}" srcOrd="1" destOrd="0" presId="urn:microsoft.com/office/officeart/2011/layout/TabList"/>
    <dgm:cxn modelId="{0A1F3D72-C81D-4C95-B571-3457451CA873}" type="presParOf" srcId="{82CB6441-8BC0-4385-8225-A740120E0447}" destId="{32D9EB24-31A1-4FBA-9BC2-4155B9A3A584}" srcOrd="2" destOrd="0" presId="urn:microsoft.com/office/officeart/2011/layout/TabList"/>
    <dgm:cxn modelId="{965C3FAE-B978-4105-A0E6-888130934EA3}" type="presParOf" srcId="{613DC96F-4AFF-491F-A13B-8238DB414DA5}" destId="{E059D4E3-281F-4FB4-A770-892371215E5F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A2F0F99-09F7-4EE5-B9AD-D83226ADCBE3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FAB4CD-3CFF-45BF-B011-25CF375AE6A7}">
      <dgm:prSet phldrT="[Text]"/>
      <dgm:spPr/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</a:rPr>
            <a:t>Customer Satisfaction</a:t>
          </a:r>
          <a:endParaRPr lang="en-US" dirty="0"/>
        </a:p>
      </dgm:t>
    </dgm:pt>
    <dgm:pt modelId="{8FF0A6C5-F99D-4FD8-AF69-1D4A6E6DC2BA}" type="parTrans" cxnId="{017F3B30-CD9B-4239-9B6B-C5048A68ADEC}">
      <dgm:prSet/>
      <dgm:spPr/>
      <dgm:t>
        <a:bodyPr/>
        <a:lstStyle/>
        <a:p>
          <a:endParaRPr lang="en-US"/>
        </a:p>
      </dgm:t>
    </dgm:pt>
    <dgm:pt modelId="{F3273C0A-C85A-455D-917B-01425B32A7C3}" type="sibTrans" cxnId="{017F3B30-CD9B-4239-9B6B-C5048A68ADEC}">
      <dgm:prSet/>
      <dgm:spPr/>
      <dgm:t>
        <a:bodyPr/>
        <a:lstStyle/>
        <a:p>
          <a:endParaRPr lang="en-US"/>
        </a:p>
      </dgm:t>
    </dgm:pt>
    <dgm:pt modelId="{53DA2188-B400-41E5-9B73-CD93EB620CD5}">
      <dgm:prSet phldrT="[Text]"/>
      <dgm:spPr/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</a:rPr>
            <a:t>Increased Revenue</a:t>
          </a:r>
          <a:endParaRPr lang="en-US" dirty="0"/>
        </a:p>
      </dgm:t>
    </dgm:pt>
    <dgm:pt modelId="{C52E3F65-2C04-4A2F-A75A-31FA1C560358}" type="parTrans" cxnId="{91ECA7AE-E8D3-4EEB-B3E9-CBF4D1D715EB}">
      <dgm:prSet/>
      <dgm:spPr/>
      <dgm:t>
        <a:bodyPr/>
        <a:lstStyle/>
        <a:p>
          <a:endParaRPr lang="en-US"/>
        </a:p>
      </dgm:t>
    </dgm:pt>
    <dgm:pt modelId="{7AAFD23F-DABA-4113-AE91-D87F36CACADF}" type="sibTrans" cxnId="{91ECA7AE-E8D3-4EEB-B3E9-CBF4D1D715EB}">
      <dgm:prSet/>
      <dgm:spPr/>
      <dgm:t>
        <a:bodyPr/>
        <a:lstStyle/>
        <a:p>
          <a:endParaRPr lang="en-US"/>
        </a:p>
      </dgm:t>
    </dgm:pt>
    <dgm:pt modelId="{A07E55C0-7788-457F-A0FC-7C876876D082}">
      <dgm:prSet phldrT="[Text]"/>
      <dgm:spPr/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</a:rPr>
            <a:t>Sustainability</a:t>
          </a:r>
          <a:endParaRPr lang="en-US" dirty="0"/>
        </a:p>
      </dgm:t>
    </dgm:pt>
    <dgm:pt modelId="{FF6F1B11-7F56-4149-9E07-D9061DA5F4C3}" type="parTrans" cxnId="{46E672EC-84C0-4EB0-A719-74689BD6E4A5}">
      <dgm:prSet/>
      <dgm:spPr/>
      <dgm:t>
        <a:bodyPr/>
        <a:lstStyle/>
        <a:p>
          <a:endParaRPr lang="en-US"/>
        </a:p>
      </dgm:t>
    </dgm:pt>
    <dgm:pt modelId="{AA33A3BA-C580-4DB1-8FD1-BCAC17FCE5A1}" type="sibTrans" cxnId="{46E672EC-84C0-4EB0-A719-74689BD6E4A5}">
      <dgm:prSet/>
      <dgm:spPr/>
      <dgm:t>
        <a:bodyPr/>
        <a:lstStyle/>
        <a:p>
          <a:endParaRPr lang="en-US"/>
        </a:p>
      </dgm:t>
    </dgm:pt>
    <dgm:pt modelId="{2CAB39C5-B10B-430A-BCA7-8F1F826A1812}" type="pres">
      <dgm:prSet presAssocID="{3A2F0F99-09F7-4EE5-B9AD-D83226ADCBE3}" presName="compositeShape" presStyleCnt="0">
        <dgm:presLayoutVars>
          <dgm:dir/>
          <dgm:resizeHandles/>
        </dgm:presLayoutVars>
      </dgm:prSet>
      <dgm:spPr/>
    </dgm:pt>
    <dgm:pt modelId="{E492FE20-4809-4E9F-9643-EA4EE3B14DDA}" type="pres">
      <dgm:prSet presAssocID="{3A2F0F99-09F7-4EE5-B9AD-D83226ADCBE3}" presName="pyramid" presStyleLbl="node1" presStyleIdx="0" presStyleCnt="1" custLinFactNeighborX="2685"/>
      <dgm:spPr>
        <a:solidFill>
          <a:srgbClr val="002060"/>
        </a:solidFill>
      </dgm:spPr>
    </dgm:pt>
    <dgm:pt modelId="{1F9DBA89-FBA9-423F-8706-5CA2BEF35D17}" type="pres">
      <dgm:prSet presAssocID="{3A2F0F99-09F7-4EE5-B9AD-D83226ADCBE3}" presName="theList" presStyleCnt="0"/>
      <dgm:spPr/>
    </dgm:pt>
    <dgm:pt modelId="{84F54524-E09F-4B4F-BD5F-54FDDD24A0E4}" type="pres">
      <dgm:prSet presAssocID="{6AFAB4CD-3CFF-45BF-B011-25CF375AE6A7}" presName="aNode" presStyleLbl="fgAcc1" presStyleIdx="0" presStyleCnt="3">
        <dgm:presLayoutVars>
          <dgm:bulletEnabled val="1"/>
        </dgm:presLayoutVars>
      </dgm:prSet>
      <dgm:spPr/>
    </dgm:pt>
    <dgm:pt modelId="{E2211BC8-D9CA-40C6-8C38-FE2FE29C6BEF}" type="pres">
      <dgm:prSet presAssocID="{6AFAB4CD-3CFF-45BF-B011-25CF375AE6A7}" presName="aSpace" presStyleCnt="0"/>
      <dgm:spPr/>
    </dgm:pt>
    <dgm:pt modelId="{3FA17436-F773-4C87-8ABB-016131C5DEEA}" type="pres">
      <dgm:prSet presAssocID="{53DA2188-B400-41E5-9B73-CD93EB620CD5}" presName="aNode" presStyleLbl="fgAcc1" presStyleIdx="1" presStyleCnt="3">
        <dgm:presLayoutVars>
          <dgm:bulletEnabled val="1"/>
        </dgm:presLayoutVars>
      </dgm:prSet>
      <dgm:spPr/>
    </dgm:pt>
    <dgm:pt modelId="{B49DF33D-C536-4966-845C-100C66DA37EB}" type="pres">
      <dgm:prSet presAssocID="{53DA2188-B400-41E5-9B73-CD93EB620CD5}" presName="aSpace" presStyleCnt="0"/>
      <dgm:spPr/>
    </dgm:pt>
    <dgm:pt modelId="{7412F8FC-9E5B-4F26-B90F-CED12258BE49}" type="pres">
      <dgm:prSet presAssocID="{A07E55C0-7788-457F-A0FC-7C876876D082}" presName="aNode" presStyleLbl="fgAcc1" presStyleIdx="2" presStyleCnt="3">
        <dgm:presLayoutVars>
          <dgm:bulletEnabled val="1"/>
        </dgm:presLayoutVars>
      </dgm:prSet>
      <dgm:spPr/>
    </dgm:pt>
    <dgm:pt modelId="{EE35EB1B-2549-4FD7-BD26-6AA3529ED519}" type="pres">
      <dgm:prSet presAssocID="{A07E55C0-7788-457F-A0FC-7C876876D082}" presName="aSpace" presStyleCnt="0"/>
      <dgm:spPr/>
    </dgm:pt>
  </dgm:ptLst>
  <dgm:cxnLst>
    <dgm:cxn modelId="{017F3B30-CD9B-4239-9B6B-C5048A68ADEC}" srcId="{3A2F0F99-09F7-4EE5-B9AD-D83226ADCBE3}" destId="{6AFAB4CD-3CFF-45BF-B011-25CF375AE6A7}" srcOrd="0" destOrd="0" parTransId="{8FF0A6C5-F99D-4FD8-AF69-1D4A6E6DC2BA}" sibTransId="{F3273C0A-C85A-455D-917B-01425B32A7C3}"/>
    <dgm:cxn modelId="{959BB65F-D2DE-41DC-B774-6CDBC081CB14}" type="presOf" srcId="{6AFAB4CD-3CFF-45BF-B011-25CF375AE6A7}" destId="{84F54524-E09F-4B4F-BD5F-54FDDD24A0E4}" srcOrd="0" destOrd="0" presId="urn:microsoft.com/office/officeart/2005/8/layout/pyramid2"/>
    <dgm:cxn modelId="{91ECA7AE-E8D3-4EEB-B3E9-CBF4D1D715EB}" srcId="{3A2F0F99-09F7-4EE5-B9AD-D83226ADCBE3}" destId="{53DA2188-B400-41E5-9B73-CD93EB620CD5}" srcOrd="1" destOrd="0" parTransId="{C52E3F65-2C04-4A2F-A75A-31FA1C560358}" sibTransId="{7AAFD23F-DABA-4113-AE91-D87F36CACADF}"/>
    <dgm:cxn modelId="{392C87CA-B2EA-4F1F-94C9-C08DA70721B2}" type="presOf" srcId="{A07E55C0-7788-457F-A0FC-7C876876D082}" destId="{7412F8FC-9E5B-4F26-B90F-CED12258BE49}" srcOrd="0" destOrd="0" presId="urn:microsoft.com/office/officeart/2005/8/layout/pyramid2"/>
    <dgm:cxn modelId="{36A544D4-80FF-4F4D-94AB-7D672AD42BB8}" type="presOf" srcId="{3A2F0F99-09F7-4EE5-B9AD-D83226ADCBE3}" destId="{2CAB39C5-B10B-430A-BCA7-8F1F826A1812}" srcOrd="0" destOrd="0" presId="urn:microsoft.com/office/officeart/2005/8/layout/pyramid2"/>
    <dgm:cxn modelId="{46E672EC-84C0-4EB0-A719-74689BD6E4A5}" srcId="{3A2F0F99-09F7-4EE5-B9AD-D83226ADCBE3}" destId="{A07E55C0-7788-457F-A0FC-7C876876D082}" srcOrd="2" destOrd="0" parTransId="{FF6F1B11-7F56-4149-9E07-D9061DA5F4C3}" sibTransId="{AA33A3BA-C580-4DB1-8FD1-BCAC17FCE5A1}"/>
    <dgm:cxn modelId="{7E438AF9-2541-43F4-B1BE-6CF9457316BA}" type="presOf" srcId="{53DA2188-B400-41E5-9B73-CD93EB620CD5}" destId="{3FA17436-F773-4C87-8ABB-016131C5DEEA}" srcOrd="0" destOrd="0" presId="urn:microsoft.com/office/officeart/2005/8/layout/pyramid2"/>
    <dgm:cxn modelId="{EAC83271-464C-4F7B-9894-9CF4D4C8488D}" type="presParOf" srcId="{2CAB39C5-B10B-430A-BCA7-8F1F826A1812}" destId="{E492FE20-4809-4E9F-9643-EA4EE3B14DDA}" srcOrd="0" destOrd="0" presId="urn:microsoft.com/office/officeart/2005/8/layout/pyramid2"/>
    <dgm:cxn modelId="{C9AD7B0A-3DB7-43EF-80C0-ACD92DC26387}" type="presParOf" srcId="{2CAB39C5-B10B-430A-BCA7-8F1F826A1812}" destId="{1F9DBA89-FBA9-423F-8706-5CA2BEF35D17}" srcOrd="1" destOrd="0" presId="urn:microsoft.com/office/officeart/2005/8/layout/pyramid2"/>
    <dgm:cxn modelId="{7EF0D57E-55D7-4C58-8C57-9179E4730E2A}" type="presParOf" srcId="{1F9DBA89-FBA9-423F-8706-5CA2BEF35D17}" destId="{84F54524-E09F-4B4F-BD5F-54FDDD24A0E4}" srcOrd="0" destOrd="0" presId="urn:microsoft.com/office/officeart/2005/8/layout/pyramid2"/>
    <dgm:cxn modelId="{0FBABC1D-738B-4E6F-8914-F830AD4229BD}" type="presParOf" srcId="{1F9DBA89-FBA9-423F-8706-5CA2BEF35D17}" destId="{E2211BC8-D9CA-40C6-8C38-FE2FE29C6BEF}" srcOrd="1" destOrd="0" presId="urn:microsoft.com/office/officeart/2005/8/layout/pyramid2"/>
    <dgm:cxn modelId="{7339E3BE-37C7-460E-BEBC-6592B25C3764}" type="presParOf" srcId="{1F9DBA89-FBA9-423F-8706-5CA2BEF35D17}" destId="{3FA17436-F773-4C87-8ABB-016131C5DEEA}" srcOrd="2" destOrd="0" presId="urn:microsoft.com/office/officeart/2005/8/layout/pyramid2"/>
    <dgm:cxn modelId="{B248BF25-253F-41E6-B689-D63524CE7B90}" type="presParOf" srcId="{1F9DBA89-FBA9-423F-8706-5CA2BEF35D17}" destId="{B49DF33D-C536-4966-845C-100C66DA37EB}" srcOrd="3" destOrd="0" presId="urn:microsoft.com/office/officeart/2005/8/layout/pyramid2"/>
    <dgm:cxn modelId="{8645EBFB-0AAE-4348-8247-DAB5FCCFEAB6}" type="presParOf" srcId="{1F9DBA89-FBA9-423F-8706-5CA2BEF35D17}" destId="{7412F8FC-9E5B-4F26-B90F-CED12258BE49}" srcOrd="4" destOrd="0" presId="urn:microsoft.com/office/officeart/2005/8/layout/pyramid2"/>
    <dgm:cxn modelId="{5E44620A-78C1-4D75-A9D0-BB349F2E2112}" type="presParOf" srcId="{1F9DBA89-FBA9-423F-8706-5CA2BEF35D17}" destId="{EE35EB1B-2549-4FD7-BD26-6AA3529ED51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CF3AAC-3A9B-4AF5-A877-576176F0C2F0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3E1AD39-CF54-4A28-914E-135753EE645C}">
      <dgm:prSet phldrT="[Text]"/>
      <dgm:spPr>
        <a:solidFill>
          <a:srgbClr val="FA6F44"/>
        </a:solidFill>
        <a:ln>
          <a:noFill/>
        </a:ln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01</a:t>
          </a:r>
        </a:p>
      </dgm:t>
    </dgm:pt>
    <dgm:pt modelId="{5ECA9EA3-AEB8-4704-A4B6-0EB09F0ED896}" type="parTrans" cxnId="{55033F76-AB7C-4AFD-AC00-C3E1C6FA4B9D}">
      <dgm:prSet/>
      <dgm:spPr/>
      <dgm:t>
        <a:bodyPr/>
        <a:lstStyle/>
        <a:p>
          <a:endParaRPr lang="en-IN"/>
        </a:p>
      </dgm:t>
    </dgm:pt>
    <dgm:pt modelId="{EA248C98-EE95-43F6-A2E2-F6614B9BC9B2}" type="sibTrans" cxnId="{55033F76-AB7C-4AFD-AC00-C3E1C6FA4B9D}">
      <dgm:prSet/>
      <dgm:spPr/>
      <dgm:t>
        <a:bodyPr/>
        <a:lstStyle/>
        <a:p>
          <a:endParaRPr lang="en-IN"/>
        </a:p>
      </dgm:t>
    </dgm:pt>
    <dgm:pt modelId="{384A9878-B4A8-4A60-8228-75D6A1D27045}">
      <dgm:prSet phldrT="[Text]" custT="1"/>
      <dgm:spPr/>
      <dgm:t>
        <a:bodyPr/>
        <a:lstStyle/>
        <a:p>
          <a:r>
            <a:rPr lang="en-IN" sz="1500" b="1" dirty="0">
              <a:solidFill>
                <a:schemeClr val="tx1"/>
              </a:solidFill>
            </a:rPr>
            <a:t>Healthy turnover rate</a:t>
          </a:r>
        </a:p>
      </dgm:t>
    </dgm:pt>
    <dgm:pt modelId="{CC2B0BF9-1824-4525-934D-7266EF06ED4C}" type="parTrans" cxnId="{25AADAE4-3115-4E18-B9C1-7327826D362F}">
      <dgm:prSet/>
      <dgm:spPr/>
      <dgm:t>
        <a:bodyPr/>
        <a:lstStyle/>
        <a:p>
          <a:endParaRPr lang="en-IN"/>
        </a:p>
      </dgm:t>
    </dgm:pt>
    <dgm:pt modelId="{671253B0-444F-4C5A-AD4E-FBF37F586EA6}" type="sibTrans" cxnId="{25AADAE4-3115-4E18-B9C1-7327826D362F}">
      <dgm:prSet/>
      <dgm:spPr/>
      <dgm:t>
        <a:bodyPr/>
        <a:lstStyle/>
        <a:p>
          <a:endParaRPr lang="en-IN"/>
        </a:p>
      </dgm:t>
    </dgm:pt>
    <dgm:pt modelId="{2F007E9E-5EFB-416F-AAF7-101469640EA7}">
      <dgm:prSet phldrT="[Text]" custT="1"/>
      <dgm:spPr/>
      <dgm:t>
        <a:bodyPr/>
        <a:lstStyle/>
        <a:p>
          <a:r>
            <a:rPr lang="en-IN" sz="1100" dirty="0">
              <a:latin typeface="Century Gothic" panose="020B0502020202020204" pitchFamily="34" charset="0"/>
            </a:rPr>
            <a:t> According to Gallup, a healthy turnover rate is around 10% but it varies based on the industry, company, and retention goals</a:t>
          </a:r>
        </a:p>
      </dgm:t>
    </dgm:pt>
    <dgm:pt modelId="{87DD0078-7D2F-4A05-B9E3-7A5D3A37812F}" type="parTrans" cxnId="{72B7DFE1-309C-4B5C-9563-BFAD7D7BDC35}">
      <dgm:prSet/>
      <dgm:spPr/>
      <dgm:t>
        <a:bodyPr/>
        <a:lstStyle/>
        <a:p>
          <a:endParaRPr lang="en-IN"/>
        </a:p>
      </dgm:t>
    </dgm:pt>
    <dgm:pt modelId="{BAD9F591-D6AA-4945-A377-B0E65D4E2B5C}" type="sibTrans" cxnId="{72B7DFE1-309C-4B5C-9563-BFAD7D7BDC35}">
      <dgm:prSet/>
      <dgm:spPr/>
      <dgm:t>
        <a:bodyPr/>
        <a:lstStyle/>
        <a:p>
          <a:endParaRPr lang="en-IN"/>
        </a:p>
      </dgm:t>
    </dgm:pt>
    <dgm:pt modelId="{D7F939C0-365F-49C0-BE49-6883655FAFE6}">
      <dgm:prSet phldrT="[Text]"/>
      <dgm:spPr>
        <a:solidFill>
          <a:srgbClr val="FA6F44"/>
        </a:solidFill>
        <a:ln>
          <a:noFill/>
        </a:ln>
      </dgm:spPr>
      <dgm:t>
        <a:bodyPr/>
        <a:lstStyle/>
        <a:p>
          <a:r>
            <a:rPr lang="en-IN" dirty="0"/>
            <a:t>02</a:t>
          </a:r>
        </a:p>
      </dgm:t>
    </dgm:pt>
    <dgm:pt modelId="{2462F705-DA22-4A3F-BDE5-4A9A3B6E5E94}" type="parTrans" cxnId="{E7F4363A-946C-4D82-A66C-5045E2621A9A}">
      <dgm:prSet/>
      <dgm:spPr/>
      <dgm:t>
        <a:bodyPr/>
        <a:lstStyle/>
        <a:p>
          <a:endParaRPr lang="en-IN"/>
        </a:p>
      </dgm:t>
    </dgm:pt>
    <dgm:pt modelId="{B6E06B7F-8ECB-4077-A892-AEED765CE5A8}" type="sibTrans" cxnId="{E7F4363A-946C-4D82-A66C-5045E2621A9A}">
      <dgm:prSet/>
      <dgm:spPr/>
      <dgm:t>
        <a:bodyPr/>
        <a:lstStyle/>
        <a:p>
          <a:endParaRPr lang="en-IN"/>
        </a:p>
      </dgm:t>
    </dgm:pt>
    <dgm:pt modelId="{01836C0F-8A1D-4B9A-A857-5A543D0F8D9F}">
      <dgm:prSet phldrT="[Text]" custT="1"/>
      <dgm:spPr/>
      <dgm:t>
        <a:bodyPr/>
        <a:lstStyle/>
        <a:p>
          <a:r>
            <a:rPr lang="en-IN" sz="1500" b="1" dirty="0"/>
            <a:t>Types of turnover </a:t>
          </a:r>
        </a:p>
      </dgm:t>
    </dgm:pt>
    <dgm:pt modelId="{B900C84F-A1C2-46F3-B682-7E1C4EEB8C47}" type="parTrans" cxnId="{F02C9279-6DB7-4BB3-B916-079431D8C64E}">
      <dgm:prSet/>
      <dgm:spPr/>
      <dgm:t>
        <a:bodyPr/>
        <a:lstStyle/>
        <a:p>
          <a:endParaRPr lang="en-IN"/>
        </a:p>
      </dgm:t>
    </dgm:pt>
    <dgm:pt modelId="{8C27C06C-7E03-489C-8783-8E789C8F981B}" type="sibTrans" cxnId="{F02C9279-6DB7-4BB3-B916-079431D8C64E}">
      <dgm:prSet/>
      <dgm:spPr/>
      <dgm:t>
        <a:bodyPr/>
        <a:lstStyle/>
        <a:p>
          <a:endParaRPr lang="en-IN"/>
        </a:p>
      </dgm:t>
    </dgm:pt>
    <dgm:pt modelId="{DAAAEEFE-C4AD-4E97-AFEF-F86A3D0E5341}">
      <dgm:prSet phldrT="[Text]" custT="1"/>
      <dgm:spPr/>
      <dgm:t>
        <a:bodyPr/>
        <a:lstStyle/>
        <a:p>
          <a:r>
            <a:rPr lang="en-IN" sz="1100" b="1" dirty="0">
              <a:latin typeface="Century Gothic" panose="020B0502020202020204" pitchFamily="34" charset="0"/>
            </a:rPr>
            <a:t> Voluntary</a:t>
          </a:r>
          <a:r>
            <a:rPr lang="en-IN" sz="1100" dirty="0">
              <a:latin typeface="Century Gothic" panose="020B0502020202020204" pitchFamily="34" charset="0"/>
            </a:rPr>
            <a:t>: employees quit their job or resign from the jobs (</a:t>
          </a:r>
          <a:r>
            <a:rPr lang="en-IN" sz="1100" u="sng" dirty="0">
              <a:latin typeface="Century Gothic" panose="020B0502020202020204" pitchFamily="34" charset="0"/>
            </a:rPr>
            <a:t>this is the case with SRC Corporation</a:t>
          </a:r>
          <a:r>
            <a:rPr lang="en-IN" sz="1100" dirty="0">
              <a:latin typeface="Century Gothic" panose="020B0502020202020204" pitchFamily="34" charset="0"/>
            </a:rPr>
            <a:t>) </a:t>
          </a:r>
        </a:p>
      </dgm:t>
    </dgm:pt>
    <dgm:pt modelId="{09DB99A9-36FB-4997-8452-A4FC0771E64B}" type="parTrans" cxnId="{F14AD901-BC44-4E0A-84F4-C490FD46A9AC}">
      <dgm:prSet/>
      <dgm:spPr/>
      <dgm:t>
        <a:bodyPr/>
        <a:lstStyle/>
        <a:p>
          <a:endParaRPr lang="en-IN"/>
        </a:p>
      </dgm:t>
    </dgm:pt>
    <dgm:pt modelId="{FB3819BA-B174-46F3-A915-4567C3D43993}" type="sibTrans" cxnId="{F14AD901-BC44-4E0A-84F4-C490FD46A9AC}">
      <dgm:prSet/>
      <dgm:spPr/>
      <dgm:t>
        <a:bodyPr/>
        <a:lstStyle/>
        <a:p>
          <a:endParaRPr lang="en-IN"/>
        </a:p>
      </dgm:t>
    </dgm:pt>
    <dgm:pt modelId="{9663180D-51C3-4CE7-A7AB-B4E62E819435}">
      <dgm:prSet phldrT="[Text]"/>
      <dgm:spPr>
        <a:solidFill>
          <a:srgbClr val="FA6F44"/>
        </a:solidFill>
        <a:ln>
          <a:noFill/>
        </a:ln>
      </dgm:spPr>
      <dgm:t>
        <a:bodyPr/>
        <a:lstStyle/>
        <a:p>
          <a:r>
            <a:rPr lang="en-IN" dirty="0"/>
            <a:t>03</a:t>
          </a:r>
        </a:p>
      </dgm:t>
    </dgm:pt>
    <dgm:pt modelId="{9192E0A6-E9EC-4E3D-B55A-ACEABDC6E804}" type="parTrans" cxnId="{8B24D3F2-09EE-4075-A5AB-55CBE65BCB17}">
      <dgm:prSet/>
      <dgm:spPr/>
      <dgm:t>
        <a:bodyPr/>
        <a:lstStyle/>
        <a:p>
          <a:endParaRPr lang="en-IN"/>
        </a:p>
      </dgm:t>
    </dgm:pt>
    <dgm:pt modelId="{991BE026-C638-493F-8514-A5754B7E112D}" type="sibTrans" cxnId="{8B24D3F2-09EE-4075-A5AB-55CBE65BCB17}">
      <dgm:prSet/>
      <dgm:spPr/>
      <dgm:t>
        <a:bodyPr/>
        <a:lstStyle/>
        <a:p>
          <a:endParaRPr lang="en-IN"/>
        </a:p>
      </dgm:t>
    </dgm:pt>
    <dgm:pt modelId="{637AF4E4-AC8F-4B91-8476-9F9C525ACCE3}">
      <dgm:prSet phldrT="[Text]" custT="1"/>
      <dgm:spPr/>
      <dgm:t>
        <a:bodyPr/>
        <a:lstStyle/>
        <a:p>
          <a:r>
            <a:rPr lang="en-IN" sz="1500" b="1" dirty="0"/>
            <a:t>Cost of high employee turnover</a:t>
          </a:r>
        </a:p>
      </dgm:t>
    </dgm:pt>
    <dgm:pt modelId="{9D5BB468-4BAD-468D-A7FE-BDB376B6F325}" type="parTrans" cxnId="{5E7388B7-C86F-4715-8677-5EAFF1F671CB}">
      <dgm:prSet/>
      <dgm:spPr/>
      <dgm:t>
        <a:bodyPr/>
        <a:lstStyle/>
        <a:p>
          <a:endParaRPr lang="en-IN"/>
        </a:p>
      </dgm:t>
    </dgm:pt>
    <dgm:pt modelId="{6FFF218E-5642-4622-90B7-C41A2111AD39}" type="sibTrans" cxnId="{5E7388B7-C86F-4715-8677-5EAFF1F671CB}">
      <dgm:prSet/>
      <dgm:spPr/>
      <dgm:t>
        <a:bodyPr/>
        <a:lstStyle/>
        <a:p>
          <a:endParaRPr lang="en-IN"/>
        </a:p>
      </dgm:t>
    </dgm:pt>
    <dgm:pt modelId="{832C296D-0235-4754-80DF-691F1F122941}">
      <dgm:prSet phldrT="[Text]" custT="1"/>
      <dgm:spPr/>
      <dgm:t>
        <a:bodyPr/>
        <a:lstStyle/>
        <a:p>
          <a:r>
            <a:rPr lang="en-IN" sz="1100" b="1" dirty="0">
              <a:latin typeface="Century Gothic" panose="020B0502020202020204" pitchFamily="34" charset="0"/>
            </a:rPr>
            <a:t> Monetary</a:t>
          </a:r>
          <a:r>
            <a:rPr lang="en-IN" sz="1100" dirty="0">
              <a:latin typeface="Century Gothic" panose="020B0502020202020204" pitchFamily="34" charset="0"/>
            </a:rPr>
            <a:t>: </a:t>
          </a:r>
          <a:r>
            <a:rPr lang="en-US" sz="1100" b="0" i="0" dirty="0">
              <a:latin typeface="Century Gothic" panose="020B0502020202020204" pitchFamily="34" charset="0"/>
            </a:rPr>
            <a:t>Actively disengaged employees cost the U.S. between $450-550bn</a:t>
          </a:r>
          <a:r>
            <a:rPr lang="en-US" sz="1100" b="0" i="0" u="none" dirty="0">
              <a:latin typeface="Century Gothic" panose="020B0502020202020204" pitchFamily="34" charset="0"/>
            </a:rPr>
            <a:t> </a:t>
          </a:r>
          <a:r>
            <a:rPr lang="en-US" sz="1100" b="0" i="0" dirty="0">
              <a:latin typeface="Century Gothic" panose="020B0502020202020204" pitchFamily="34" charset="0"/>
            </a:rPr>
            <a:t>per year because they are not as productive as their engaged counterparts</a:t>
          </a:r>
          <a:endParaRPr lang="en-IN" sz="1100" dirty="0">
            <a:latin typeface="Century Gothic" panose="020B0502020202020204" pitchFamily="34" charset="0"/>
          </a:endParaRPr>
        </a:p>
      </dgm:t>
    </dgm:pt>
    <dgm:pt modelId="{833CCF48-1F08-429D-9961-1FC57B998186}" type="parTrans" cxnId="{B422A70D-07DE-4739-8DEE-E5965F60DDD8}">
      <dgm:prSet/>
      <dgm:spPr/>
      <dgm:t>
        <a:bodyPr/>
        <a:lstStyle/>
        <a:p>
          <a:endParaRPr lang="en-IN"/>
        </a:p>
      </dgm:t>
    </dgm:pt>
    <dgm:pt modelId="{845FC6BA-9344-49B2-B2AF-41EFEB347CC9}" type="sibTrans" cxnId="{B422A70D-07DE-4739-8DEE-E5965F60DDD8}">
      <dgm:prSet/>
      <dgm:spPr/>
      <dgm:t>
        <a:bodyPr/>
        <a:lstStyle/>
        <a:p>
          <a:endParaRPr lang="en-IN"/>
        </a:p>
      </dgm:t>
    </dgm:pt>
    <dgm:pt modelId="{893FB4C4-4ED4-49B0-91EF-908DF839B885}">
      <dgm:prSet phldrT="[Text]" custT="1"/>
      <dgm:spPr/>
      <dgm:t>
        <a:bodyPr/>
        <a:lstStyle/>
        <a:p>
          <a:r>
            <a:rPr lang="en-IN" sz="1100" b="1" dirty="0">
              <a:latin typeface="Century Gothic" panose="020B0502020202020204" pitchFamily="34" charset="0"/>
            </a:rPr>
            <a:t> Involuntary</a:t>
          </a:r>
          <a:r>
            <a:rPr lang="en-IN" sz="1100" dirty="0">
              <a:latin typeface="Century Gothic" panose="020B0502020202020204" pitchFamily="34" charset="0"/>
            </a:rPr>
            <a:t>: employees are fired due to underperformance or other undesirable activities.</a:t>
          </a:r>
        </a:p>
      </dgm:t>
    </dgm:pt>
    <dgm:pt modelId="{32F3AA9D-7ED6-414C-9A2E-77B03E558524}" type="parTrans" cxnId="{8275EC14-00BD-4F82-899E-656504E44787}">
      <dgm:prSet/>
      <dgm:spPr/>
      <dgm:t>
        <a:bodyPr/>
        <a:lstStyle/>
        <a:p>
          <a:endParaRPr lang="en-IN"/>
        </a:p>
      </dgm:t>
    </dgm:pt>
    <dgm:pt modelId="{66793A36-5ADA-49E0-A367-5C62C2CD00A8}" type="sibTrans" cxnId="{8275EC14-00BD-4F82-899E-656504E44787}">
      <dgm:prSet/>
      <dgm:spPr/>
      <dgm:t>
        <a:bodyPr/>
        <a:lstStyle/>
        <a:p>
          <a:endParaRPr lang="en-IN"/>
        </a:p>
      </dgm:t>
    </dgm:pt>
    <dgm:pt modelId="{4D14FE24-439A-4BA1-9232-47A70C33648D}">
      <dgm:prSet phldrT="[Text]" custT="1"/>
      <dgm:spPr/>
      <dgm:t>
        <a:bodyPr/>
        <a:lstStyle/>
        <a:p>
          <a:r>
            <a:rPr lang="en-IN" sz="1100" dirty="0">
              <a:latin typeface="Century Gothic" panose="020B0502020202020204" pitchFamily="34" charset="0"/>
            </a:rPr>
            <a:t> Extremely low turnover might be a cause of harboring detrimental underperformers and may cause frustration among the top performers</a:t>
          </a:r>
        </a:p>
      </dgm:t>
    </dgm:pt>
    <dgm:pt modelId="{DB950475-58FC-4BF3-B43F-472B3E15638B}" type="parTrans" cxnId="{6A216CAA-7BCE-4E3B-96B7-193F80EDF773}">
      <dgm:prSet/>
      <dgm:spPr/>
      <dgm:t>
        <a:bodyPr/>
        <a:lstStyle/>
        <a:p>
          <a:endParaRPr lang="en-IN"/>
        </a:p>
      </dgm:t>
    </dgm:pt>
    <dgm:pt modelId="{9C565319-0E7E-4120-A1FA-0AF580861057}" type="sibTrans" cxnId="{6A216CAA-7BCE-4E3B-96B7-193F80EDF773}">
      <dgm:prSet/>
      <dgm:spPr/>
      <dgm:t>
        <a:bodyPr/>
        <a:lstStyle/>
        <a:p>
          <a:endParaRPr lang="en-IN"/>
        </a:p>
      </dgm:t>
    </dgm:pt>
    <dgm:pt modelId="{21A98306-EF76-4CD0-98E4-D04164428D9C}">
      <dgm:prSet phldrT="[Text]" custT="1"/>
      <dgm:spPr/>
      <dgm:t>
        <a:bodyPr/>
        <a:lstStyle/>
        <a:p>
          <a:endParaRPr lang="en-IN" sz="1100" dirty="0">
            <a:latin typeface="Century Gothic" panose="020B0502020202020204" pitchFamily="34" charset="0"/>
          </a:endParaRPr>
        </a:p>
      </dgm:t>
    </dgm:pt>
    <dgm:pt modelId="{1F97964B-FC8D-484F-ACAF-997F8030554C}" type="parTrans" cxnId="{F519F624-97C9-405A-B988-5FC3C8CCC700}">
      <dgm:prSet/>
      <dgm:spPr/>
      <dgm:t>
        <a:bodyPr/>
        <a:lstStyle/>
        <a:p>
          <a:endParaRPr lang="en-IN"/>
        </a:p>
      </dgm:t>
    </dgm:pt>
    <dgm:pt modelId="{E91D0C44-94E8-4569-AA35-4325A43A0245}" type="sibTrans" cxnId="{F519F624-97C9-405A-B988-5FC3C8CCC700}">
      <dgm:prSet/>
      <dgm:spPr/>
      <dgm:t>
        <a:bodyPr/>
        <a:lstStyle/>
        <a:p>
          <a:endParaRPr lang="en-IN"/>
        </a:p>
      </dgm:t>
    </dgm:pt>
    <dgm:pt modelId="{2E94D480-2F3B-4FB0-B86F-8BF52CE04A25}">
      <dgm:prSet phldrT="[Text]" custT="1"/>
      <dgm:spPr/>
      <dgm:t>
        <a:bodyPr/>
        <a:lstStyle/>
        <a:p>
          <a:r>
            <a:rPr lang="en-IN" sz="1100" b="1" dirty="0">
              <a:latin typeface="Century Gothic" panose="020B0502020202020204" pitchFamily="34" charset="0"/>
            </a:rPr>
            <a:t> Psychological</a:t>
          </a:r>
          <a:r>
            <a:rPr lang="en-IN" sz="1100" dirty="0">
              <a:latin typeface="Century Gothic" panose="020B0502020202020204" pitchFamily="34" charset="0"/>
            </a:rPr>
            <a:t>: The remaining workforce is overworked. This affects their mental as well as physical health    </a:t>
          </a:r>
        </a:p>
      </dgm:t>
    </dgm:pt>
    <dgm:pt modelId="{E4EA09AF-5BEC-4E3D-AEF5-C25FEEBEFF11}" type="parTrans" cxnId="{50E37423-F394-4486-9182-99EB35CA9ED2}">
      <dgm:prSet/>
      <dgm:spPr/>
      <dgm:t>
        <a:bodyPr/>
        <a:lstStyle/>
        <a:p>
          <a:endParaRPr lang="en-IN"/>
        </a:p>
      </dgm:t>
    </dgm:pt>
    <dgm:pt modelId="{9755A104-8C3B-4406-9062-442C7E6857A7}" type="sibTrans" cxnId="{50E37423-F394-4486-9182-99EB35CA9ED2}">
      <dgm:prSet/>
      <dgm:spPr/>
      <dgm:t>
        <a:bodyPr/>
        <a:lstStyle/>
        <a:p>
          <a:endParaRPr lang="en-IN"/>
        </a:p>
      </dgm:t>
    </dgm:pt>
    <dgm:pt modelId="{613DC96F-4AFF-491F-A13B-8238DB414DA5}" type="pres">
      <dgm:prSet presAssocID="{7BCF3AAC-3A9B-4AF5-A877-576176F0C2F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4C5D018-AEBE-4F0A-96A2-749F439BC7DA}" type="pres">
      <dgm:prSet presAssocID="{13E1AD39-CF54-4A28-914E-135753EE645C}" presName="composite" presStyleCnt="0"/>
      <dgm:spPr/>
    </dgm:pt>
    <dgm:pt modelId="{01CDE242-0531-4639-8C12-864155883D7D}" type="pres">
      <dgm:prSet presAssocID="{13E1AD39-CF54-4A28-914E-135753EE645C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C2044A8-DCBD-49F7-B297-25FADC2E9CEC}" type="pres">
      <dgm:prSet presAssocID="{13E1AD39-CF54-4A28-914E-135753EE645C}" presName="Parent" presStyleLbl="alignNode1" presStyleIdx="0" presStyleCnt="3" custScaleX="32829" custLinFactNeighborX="1220" custLinFactNeighborY="-5506">
        <dgm:presLayoutVars>
          <dgm:chMax val="3"/>
          <dgm:chPref val="3"/>
          <dgm:bulletEnabled val="1"/>
        </dgm:presLayoutVars>
      </dgm:prSet>
      <dgm:spPr/>
    </dgm:pt>
    <dgm:pt modelId="{B3D6C2D9-7AB1-424F-954B-A7C07DEA0013}" type="pres">
      <dgm:prSet presAssocID="{13E1AD39-CF54-4A28-914E-135753EE645C}" presName="Accent" presStyleLbl="parChTrans1D1" presStyleIdx="0" presStyleCnt="3"/>
      <dgm:spPr/>
    </dgm:pt>
    <dgm:pt modelId="{D56A84BD-3941-42A9-AB67-A8D536395314}" type="pres">
      <dgm:prSet presAssocID="{13E1AD39-CF54-4A28-914E-135753EE645C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724E702-068B-4483-B2A4-B3477550F2B9}" type="pres">
      <dgm:prSet presAssocID="{EA248C98-EE95-43F6-A2E2-F6614B9BC9B2}" presName="sibTrans" presStyleCnt="0"/>
      <dgm:spPr/>
    </dgm:pt>
    <dgm:pt modelId="{50A6473B-0ED5-4D4D-840E-7B051B492CEF}" type="pres">
      <dgm:prSet presAssocID="{D7F939C0-365F-49C0-BE49-6883655FAFE6}" presName="composite" presStyleCnt="0"/>
      <dgm:spPr/>
    </dgm:pt>
    <dgm:pt modelId="{C54AFC2F-C798-4907-A9EB-AB9034DD658D}" type="pres">
      <dgm:prSet presAssocID="{D7F939C0-365F-49C0-BE49-6883655FAFE6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9032F6AA-119F-4A2A-958B-AB33BA34C415}" type="pres">
      <dgm:prSet presAssocID="{D7F939C0-365F-49C0-BE49-6883655FAFE6}" presName="Parent" presStyleLbl="alignNode1" presStyleIdx="1" presStyleCnt="3" custScaleX="29465" custLinFactNeighborX="1220" custLinFactNeighborY="725">
        <dgm:presLayoutVars>
          <dgm:chMax val="3"/>
          <dgm:chPref val="3"/>
          <dgm:bulletEnabled val="1"/>
        </dgm:presLayoutVars>
      </dgm:prSet>
      <dgm:spPr/>
    </dgm:pt>
    <dgm:pt modelId="{4D2B719F-5CE4-4198-A149-2FEFA8C716A3}" type="pres">
      <dgm:prSet presAssocID="{D7F939C0-365F-49C0-BE49-6883655FAFE6}" presName="Accent" presStyleLbl="parChTrans1D1" presStyleIdx="1" presStyleCnt="3"/>
      <dgm:spPr/>
    </dgm:pt>
    <dgm:pt modelId="{2259C3D6-5300-4415-AF7F-2419B3A3CB23}" type="pres">
      <dgm:prSet presAssocID="{D7F939C0-365F-49C0-BE49-6883655FAFE6}" presName="Child" presStyleLbl="revTx" presStyleIdx="3" presStyleCnt="6" custScaleY="77895">
        <dgm:presLayoutVars>
          <dgm:chMax val="0"/>
          <dgm:chPref val="0"/>
          <dgm:bulletEnabled val="1"/>
        </dgm:presLayoutVars>
      </dgm:prSet>
      <dgm:spPr/>
    </dgm:pt>
    <dgm:pt modelId="{A667831C-1159-4F4C-8860-80157461CBCA}" type="pres">
      <dgm:prSet presAssocID="{B6E06B7F-8ECB-4077-A892-AEED765CE5A8}" presName="sibTrans" presStyleCnt="0"/>
      <dgm:spPr/>
    </dgm:pt>
    <dgm:pt modelId="{D0CC2FF8-FBCD-4FC1-AC90-2ACA345FF306}" type="pres">
      <dgm:prSet presAssocID="{9663180D-51C3-4CE7-A7AB-B4E62E819435}" presName="composite" presStyleCnt="0"/>
      <dgm:spPr/>
    </dgm:pt>
    <dgm:pt modelId="{62E7868C-8E73-4269-8635-ABD2D438BF04}" type="pres">
      <dgm:prSet presAssocID="{9663180D-51C3-4CE7-A7AB-B4E62E819435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4E5C2EC-B697-46F6-8E8F-7F5354A14228}" type="pres">
      <dgm:prSet presAssocID="{9663180D-51C3-4CE7-A7AB-B4E62E819435}" presName="Parent" presStyleLbl="alignNode1" presStyleIdx="2" presStyleCnt="3" custScaleX="30586" custLinFactNeighborX="1220" custLinFactNeighborY="725">
        <dgm:presLayoutVars>
          <dgm:chMax val="3"/>
          <dgm:chPref val="3"/>
          <dgm:bulletEnabled val="1"/>
        </dgm:presLayoutVars>
      </dgm:prSet>
      <dgm:spPr/>
    </dgm:pt>
    <dgm:pt modelId="{105017FC-400D-4C54-A7F5-508AAF3D8074}" type="pres">
      <dgm:prSet presAssocID="{9663180D-51C3-4CE7-A7AB-B4E62E819435}" presName="Accent" presStyleLbl="parChTrans1D1" presStyleIdx="2" presStyleCnt="3"/>
      <dgm:spPr/>
    </dgm:pt>
    <dgm:pt modelId="{EB145EC5-4C23-4FC4-8D39-BDDCA23F22E1}" type="pres">
      <dgm:prSet presAssocID="{9663180D-51C3-4CE7-A7AB-B4E62E819435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14AD901-BC44-4E0A-84F4-C490FD46A9AC}" srcId="{D7F939C0-365F-49C0-BE49-6883655FAFE6}" destId="{DAAAEEFE-C4AD-4E97-AFEF-F86A3D0E5341}" srcOrd="1" destOrd="0" parTransId="{09DB99A9-36FB-4997-8452-A4FC0771E64B}" sibTransId="{FB3819BA-B174-46F3-A915-4567C3D43993}"/>
    <dgm:cxn modelId="{B422A70D-07DE-4739-8DEE-E5965F60DDD8}" srcId="{9663180D-51C3-4CE7-A7AB-B4E62E819435}" destId="{832C296D-0235-4754-80DF-691F1F122941}" srcOrd="1" destOrd="0" parTransId="{833CCF48-1F08-429D-9961-1FC57B998186}" sibTransId="{845FC6BA-9344-49B2-B2AF-41EFEB347CC9}"/>
    <dgm:cxn modelId="{F0A51713-0687-4C10-92B3-C589DD5E6F06}" type="presOf" srcId="{2E94D480-2F3B-4FB0-B86F-8BF52CE04A25}" destId="{EB145EC5-4C23-4FC4-8D39-BDDCA23F22E1}" srcOrd="0" destOrd="1" presId="urn:microsoft.com/office/officeart/2011/layout/TabList"/>
    <dgm:cxn modelId="{8275EC14-00BD-4F82-899E-656504E44787}" srcId="{D7F939C0-365F-49C0-BE49-6883655FAFE6}" destId="{893FB4C4-4ED4-49B0-91EF-908DF839B885}" srcOrd="2" destOrd="0" parTransId="{32F3AA9D-7ED6-414C-9A2E-77B03E558524}" sibTransId="{66793A36-5ADA-49E0-A367-5C62C2CD00A8}"/>
    <dgm:cxn modelId="{C75E9D1D-C3B8-44A8-BE98-BFAB86816A43}" type="presOf" srcId="{21A98306-EF76-4CD0-98E4-D04164428D9C}" destId="{D56A84BD-3941-42A9-AB67-A8D536395314}" srcOrd="0" destOrd="2" presId="urn:microsoft.com/office/officeart/2011/layout/TabList"/>
    <dgm:cxn modelId="{50E37423-F394-4486-9182-99EB35CA9ED2}" srcId="{9663180D-51C3-4CE7-A7AB-B4E62E819435}" destId="{2E94D480-2F3B-4FB0-B86F-8BF52CE04A25}" srcOrd="2" destOrd="0" parTransId="{E4EA09AF-5BEC-4E3D-AEF5-C25FEEBEFF11}" sibTransId="{9755A104-8C3B-4406-9062-442C7E6857A7}"/>
    <dgm:cxn modelId="{F519F624-97C9-405A-B988-5FC3C8CCC700}" srcId="{13E1AD39-CF54-4A28-914E-135753EE645C}" destId="{21A98306-EF76-4CD0-98E4-D04164428D9C}" srcOrd="3" destOrd="0" parTransId="{1F97964B-FC8D-484F-ACAF-997F8030554C}" sibTransId="{E91D0C44-94E8-4569-AA35-4325A43A0245}"/>
    <dgm:cxn modelId="{7CA55828-3179-463F-9AC4-5368699EBBA1}" type="presOf" srcId="{13E1AD39-CF54-4A28-914E-135753EE645C}" destId="{CC2044A8-DCBD-49F7-B297-25FADC2E9CEC}" srcOrd="0" destOrd="0" presId="urn:microsoft.com/office/officeart/2011/layout/TabList"/>
    <dgm:cxn modelId="{E7F4363A-946C-4D82-A66C-5045E2621A9A}" srcId="{7BCF3AAC-3A9B-4AF5-A877-576176F0C2F0}" destId="{D7F939C0-365F-49C0-BE49-6883655FAFE6}" srcOrd="1" destOrd="0" parTransId="{2462F705-DA22-4A3F-BDE5-4A9A3B6E5E94}" sibTransId="{B6E06B7F-8ECB-4077-A892-AEED765CE5A8}"/>
    <dgm:cxn modelId="{439F0944-4913-4F77-B473-911BA237238F}" type="presOf" srcId="{2F007E9E-5EFB-416F-AAF7-101469640EA7}" destId="{D56A84BD-3941-42A9-AB67-A8D536395314}" srcOrd="0" destOrd="0" presId="urn:microsoft.com/office/officeart/2011/layout/TabList"/>
    <dgm:cxn modelId="{C06C5665-CFD7-440D-A331-9E467FD21465}" type="presOf" srcId="{01836C0F-8A1D-4B9A-A857-5A543D0F8D9F}" destId="{C54AFC2F-C798-4907-A9EB-AB9034DD658D}" srcOrd="0" destOrd="0" presId="urn:microsoft.com/office/officeart/2011/layout/TabList"/>
    <dgm:cxn modelId="{67346747-EFB8-4E1B-A210-348ACDF8B88D}" type="presOf" srcId="{4D14FE24-439A-4BA1-9232-47A70C33648D}" destId="{D56A84BD-3941-42A9-AB67-A8D536395314}" srcOrd="0" destOrd="1" presId="urn:microsoft.com/office/officeart/2011/layout/TabList"/>
    <dgm:cxn modelId="{45302C48-D40F-45B2-8F7E-F958E66FB127}" type="presOf" srcId="{832C296D-0235-4754-80DF-691F1F122941}" destId="{EB145EC5-4C23-4FC4-8D39-BDDCA23F22E1}" srcOrd="0" destOrd="0" presId="urn:microsoft.com/office/officeart/2011/layout/TabList"/>
    <dgm:cxn modelId="{B0460A6F-7876-4A32-B5B4-9F7AEDB29A89}" type="presOf" srcId="{7BCF3AAC-3A9B-4AF5-A877-576176F0C2F0}" destId="{613DC96F-4AFF-491F-A13B-8238DB414DA5}" srcOrd="0" destOrd="0" presId="urn:microsoft.com/office/officeart/2011/layout/TabList"/>
    <dgm:cxn modelId="{55033F76-AB7C-4AFD-AC00-C3E1C6FA4B9D}" srcId="{7BCF3AAC-3A9B-4AF5-A877-576176F0C2F0}" destId="{13E1AD39-CF54-4A28-914E-135753EE645C}" srcOrd="0" destOrd="0" parTransId="{5ECA9EA3-AEB8-4704-A4B6-0EB09F0ED896}" sibTransId="{EA248C98-EE95-43F6-A2E2-F6614B9BC9B2}"/>
    <dgm:cxn modelId="{DDEACB78-95FE-4393-ABB3-5B55EA4C0DBF}" type="presOf" srcId="{637AF4E4-AC8F-4B91-8476-9F9C525ACCE3}" destId="{62E7868C-8E73-4269-8635-ABD2D438BF04}" srcOrd="0" destOrd="0" presId="urn:microsoft.com/office/officeart/2011/layout/TabList"/>
    <dgm:cxn modelId="{F02C9279-6DB7-4BB3-B916-079431D8C64E}" srcId="{D7F939C0-365F-49C0-BE49-6883655FAFE6}" destId="{01836C0F-8A1D-4B9A-A857-5A543D0F8D9F}" srcOrd="0" destOrd="0" parTransId="{B900C84F-A1C2-46F3-B682-7E1C4EEB8C47}" sibTransId="{8C27C06C-7E03-489C-8783-8E789C8F981B}"/>
    <dgm:cxn modelId="{F014C187-E413-407C-BC39-4755EE3B9B77}" type="presOf" srcId="{893FB4C4-4ED4-49B0-91EF-908DF839B885}" destId="{2259C3D6-5300-4415-AF7F-2419B3A3CB23}" srcOrd="0" destOrd="1" presId="urn:microsoft.com/office/officeart/2011/layout/TabList"/>
    <dgm:cxn modelId="{6C4CBC9A-B2A8-4C64-8DD8-E3F14A7AD098}" type="presOf" srcId="{9663180D-51C3-4CE7-A7AB-B4E62E819435}" destId="{14E5C2EC-B697-46F6-8E8F-7F5354A14228}" srcOrd="0" destOrd="0" presId="urn:microsoft.com/office/officeart/2011/layout/TabList"/>
    <dgm:cxn modelId="{6A216CAA-7BCE-4E3B-96B7-193F80EDF773}" srcId="{13E1AD39-CF54-4A28-914E-135753EE645C}" destId="{4D14FE24-439A-4BA1-9232-47A70C33648D}" srcOrd="2" destOrd="0" parTransId="{DB950475-58FC-4BF3-B43F-472B3E15638B}" sibTransId="{9C565319-0E7E-4120-A1FA-0AF580861057}"/>
    <dgm:cxn modelId="{936DDBB0-E827-495D-B2F7-00D49D56E054}" type="presOf" srcId="{DAAAEEFE-C4AD-4E97-AFEF-F86A3D0E5341}" destId="{2259C3D6-5300-4415-AF7F-2419B3A3CB23}" srcOrd="0" destOrd="0" presId="urn:microsoft.com/office/officeart/2011/layout/TabList"/>
    <dgm:cxn modelId="{5E7388B7-C86F-4715-8677-5EAFF1F671CB}" srcId="{9663180D-51C3-4CE7-A7AB-B4E62E819435}" destId="{637AF4E4-AC8F-4B91-8476-9F9C525ACCE3}" srcOrd="0" destOrd="0" parTransId="{9D5BB468-4BAD-468D-A7FE-BDB376B6F325}" sibTransId="{6FFF218E-5642-4622-90B7-C41A2111AD39}"/>
    <dgm:cxn modelId="{14F67BDA-DC55-4EB4-AB44-7C9EA3A0CAE8}" type="presOf" srcId="{D7F939C0-365F-49C0-BE49-6883655FAFE6}" destId="{9032F6AA-119F-4A2A-958B-AB33BA34C415}" srcOrd="0" destOrd="0" presId="urn:microsoft.com/office/officeart/2011/layout/TabList"/>
    <dgm:cxn modelId="{FFD2F9DB-E80D-4423-9993-FADCE3FEE8F3}" type="presOf" srcId="{384A9878-B4A8-4A60-8228-75D6A1D27045}" destId="{01CDE242-0531-4639-8C12-864155883D7D}" srcOrd="0" destOrd="0" presId="urn:microsoft.com/office/officeart/2011/layout/TabList"/>
    <dgm:cxn modelId="{72B7DFE1-309C-4B5C-9563-BFAD7D7BDC35}" srcId="{13E1AD39-CF54-4A28-914E-135753EE645C}" destId="{2F007E9E-5EFB-416F-AAF7-101469640EA7}" srcOrd="1" destOrd="0" parTransId="{87DD0078-7D2F-4A05-B9E3-7A5D3A37812F}" sibTransId="{BAD9F591-D6AA-4945-A377-B0E65D4E2B5C}"/>
    <dgm:cxn modelId="{25AADAE4-3115-4E18-B9C1-7327826D362F}" srcId="{13E1AD39-CF54-4A28-914E-135753EE645C}" destId="{384A9878-B4A8-4A60-8228-75D6A1D27045}" srcOrd="0" destOrd="0" parTransId="{CC2B0BF9-1824-4525-934D-7266EF06ED4C}" sibTransId="{671253B0-444F-4C5A-AD4E-FBF37F586EA6}"/>
    <dgm:cxn modelId="{8B24D3F2-09EE-4075-A5AB-55CBE65BCB17}" srcId="{7BCF3AAC-3A9B-4AF5-A877-576176F0C2F0}" destId="{9663180D-51C3-4CE7-A7AB-B4E62E819435}" srcOrd="2" destOrd="0" parTransId="{9192E0A6-E9EC-4E3D-B55A-ACEABDC6E804}" sibTransId="{991BE026-C638-493F-8514-A5754B7E112D}"/>
    <dgm:cxn modelId="{A42000BE-2F3D-427E-94A3-A37CDA0F00A1}" type="presParOf" srcId="{613DC96F-4AFF-491F-A13B-8238DB414DA5}" destId="{A4C5D018-AEBE-4F0A-96A2-749F439BC7DA}" srcOrd="0" destOrd="0" presId="urn:microsoft.com/office/officeart/2011/layout/TabList"/>
    <dgm:cxn modelId="{9AC0B05F-EDFB-4A7C-930B-3749CB5A805C}" type="presParOf" srcId="{A4C5D018-AEBE-4F0A-96A2-749F439BC7DA}" destId="{01CDE242-0531-4639-8C12-864155883D7D}" srcOrd="0" destOrd="0" presId="urn:microsoft.com/office/officeart/2011/layout/TabList"/>
    <dgm:cxn modelId="{E5F07463-5AEC-4BE0-B47B-A9A820828F39}" type="presParOf" srcId="{A4C5D018-AEBE-4F0A-96A2-749F439BC7DA}" destId="{CC2044A8-DCBD-49F7-B297-25FADC2E9CEC}" srcOrd="1" destOrd="0" presId="urn:microsoft.com/office/officeart/2011/layout/TabList"/>
    <dgm:cxn modelId="{9871FC03-4AAA-41E2-B8AB-94ACF731D7D5}" type="presParOf" srcId="{A4C5D018-AEBE-4F0A-96A2-749F439BC7DA}" destId="{B3D6C2D9-7AB1-424F-954B-A7C07DEA0013}" srcOrd="2" destOrd="0" presId="urn:microsoft.com/office/officeart/2011/layout/TabList"/>
    <dgm:cxn modelId="{EB307D46-30FF-47B7-A52E-D5BF0B06A633}" type="presParOf" srcId="{613DC96F-4AFF-491F-A13B-8238DB414DA5}" destId="{D56A84BD-3941-42A9-AB67-A8D536395314}" srcOrd="1" destOrd="0" presId="urn:microsoft.com/office/officeart/2011/layout/TabList"/>
    <dgm:cxn modelId="{C6B91480-6838-4080-8F72-3F4D45F07836}" type="presParOf" srcId="{613DC96F-4AFF-491F-A13B-8238DB414DA5}" destId="{5724E702-068B-4483-B2A4-B3477550F2B9}" srcOrd="2" destOrd="0" presId="urn:microsoft.com/office/officeart/2011/layout/TabList"/>
    <dgm:cxn modelId="{BAA4B862-259C-40D9-B14F-034259D293CF}" type="presParOf" srcId="{613DC96F-4AFF-491F-A13B-8238DB414DA5}" destId="{50A6473B-0ED5-4D4D-840E-7B051B492CEF}" srcOrd="3" destOrd="0" presId="urn:microsoft.com/office/officeart/2011/layout/TabList"/>
    <dgm:cxn modelId="{6FB90E12-CD0A-4DB2-850C-B8C98DBB1D99}" type="presParOf" srcId="{50A6473B-0ED5-4D4D-840E-7B051B492CEF}" destId="{C54AFC2F-C798-4907-A9EB-AB9034DD658D}" srcOrd="0" destOrd="0" presId="urn:microsoft.com/office/officeart/2011/layout/TabList"/>
    <dgm:cxn modelId="{94106707-A47E-405C-938F-6355A737C08C}" type="presParOf" srcId="{50A6473B-0ED5-4D4D-840E-7B051B492CEF}" destId="{9032F6AA-119F-4A2A-958B-AB33BA34C415}" srcOrd="1" destOrd="0" presId="urn:microsoft.com/office/officeart/2011/layout/TabList"/>
    <dgm:cxn modelId="{699FA6B2-E380-4D06-9C01-E4E56E4CF569}" type="presParOf" srcId="{50A6473B-0ED5-4D4D-840E-7B051B492CEF}" destId="{4D2B719F-5CE4-4198-A149-2FEFA8C716A3}" srcOrd="2" destOrd="0" presId="urn:microsoft.com/office/officeart/2011/layout/TabList"/>
    <dgm:cxn modelId="{943F7532-3251-4DB7-9375-E9E3E843285D}" type="presParOf" srcId="{613DC96F-4AFF-491F-A13B-8238DB414DA5}" destId="{2259C3D6-5300-4415-AF7F-2419B3A3CB23}" srcOrd="4" destOrd="0" presId="urn:microsoft.com/office/officeart/2011/layout/TabList"/>
    <dgm:cxn modelId="{FB2D6C1F-7C70-47EA-91D0-B19DB2F307C7}" type="presParOf" srcId="{613DC96F-4AFF-491F-A13B-8238DB414DA5}" destId="{A667831C-1159-4F4C-8860-80157461CBCA}" srcOrd="5" destOrd="0" presId="urn:microsoft.com/office/officeart/2011/layout/TabList"/>
    <dgm:cxn modelId="{47878D0B-49E5-48EA-B8BF-C4ED0C88A631}" type="presParOf" srcId="{613DC96F-4AFF-491F-A13B-8238DB414DA5}" destId="{D0CC2FF8-FBCD-4FC1-AC90-2ACA345FF306}" srcOrd="6" destOrd="0" presId="urn:microsoft.com/office/officeart/2011/layout/TabList"/>
    <dgm:cxn modelId="{766CD2EB-1596-431F-8EE2-29459FC0DDCB}" type="presParOf" srcId="{D0CC2FF8-FBCD-4FC1-AC90-2ACA345FF306}" destId="{62E7868C-8E73-4269-8635-ABD2D438BF04}" srcOrd="0" destOrd="0" presId="urn:microsoft.com/office/officeart/2011/layout/TabList"/>
    <dgm:cxn modelId="{CBB80FEF-AD43-4CBD-BBDD-CAA944E04A3F}" type="presParOf" srcId="{D0CC2FF8-FBCD-4FC1-AC90-2ACA345FF306}" destId="{14E5C2EC-B697-46F6-8E8F-7F5354A14228}" srcOrd="1" destOrd="0" presId="urn:microsoft.com/office/officeart/2011/layout/TabList"/>
    <dgm:cxn modelId="{EB626DAF-2917-46D0-9DA4-E62ED1A1E1BA}" type="presParOf" srcId="{D0CC2FF8-FBCD-4FC1-AC90-2ACA345FF306}" destId="{105017FC-400D-4C54-A7F5-508AAF3D8074}" srcOrd="2" destOrd="0" presId="urn:microsoft.com/office/officeart/2011/layout/TabList"/>
    <dgm:cxn modelId="{DAC1DCAC-F45F-4989-B4F9-715591AE08C0}" type="presParOf" srcId="{613DC96F-4AFF-491F-A13B-8238DB414DA5}" destId="{EB145EC5-4C23-4FC4-8D39-BDDCA23F22E1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6F34C20-969C-4A02-8455-5C4FE0BF34B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B033CE2-A473-479E-8667-43E6E1F64BF2}">
      <dgm:prSet phldrT="[Text]"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IN" sz="1000" b="0" u="none" dirty="0">
              <a:solidFill>
                <a:schemeClr val="tx1"/>
              </a:solidFill>
            </a:rPr>
            <a:t>Acknowledging the issue</a:t>
          </a:r>
        </a:p>
        <a:p>
          <a:r>
            <a:rPr lang="en-IN" sz="1100" dirty="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sz="1000" b="0" i="0" dirty="0">
              <a:solidFill>
                <a:schemeClr val="accent2">
                  <a:lumMod val="50000"/>
                </a:schemeClr>
              </a:solidFill>
            </a:rPr>
            <a:t>This shows that the SRC is listening and is committed to finding a solution</a:t>
          </a:r>
          <a:r>
            <a:rPr lang="en-US" sz="1100" b="0" i="0" dirty="0">
              <a:solidFill>
                <a:schemeClr val="accent2">
                  <a:lumMod val="50000"/>
                </a:schemeClr>
              </a:solidFill>
            </a:rPr>
            <a:t>.</a:t>
          </a:r>
          <a:r>
            <a:rPr lang="en-IN" sz="1100" dirty="0">
              <a:solidFill>
                <a:schemeClr val="accent2">
                  <a:lumMod val="50000"/>
                </a:schemeClr>
              </a:solidFill>
            </a:rPr>
            <a:t> </a:t>
          </a:r>
        </a:p>
      </dgm:t>
    </dgm:pt>
    <dgm:pt modelId="{9837B3D8-38EB-4C5F-AB56-3586A9809BE7}" type="parTrans" cxnId="{0BEE2070-EA4B-45F3-97B4-7646181EAD91}">
      <dgm:prSet/>
      <dgm:spPr/>
      <dgm:t>
        <a:bodyPr/>
        <a:lstStyle/>
        <a:p>
          <a:endParaRPr lang="en-IN"/>
        </a:p>
      </dgm:t>
    </dgm:pt>
    <dgm:pt modelId="{8E0D9DFD-78AD-4615-AEAC-5B3E12409B9F}" type="sibTrans" cxnId="{0BEE2070-EA4B-45F3-97B4-7646181EAD91}">
      <dgm:prSet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CCEC8E7D-947F-4E57-B53A-259F92DEF85B}">
      <dgm:prSet phldrT="[Text]"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IN" sz="1000" b="0" i="0" u="none" dirty="0">
              <a:solidFill>
                <a:schemeClr val="tx1"/>
              </a:solidFill>
            </a:rPr>
            <a:t>Apologize</a:t>
          </a:r>
        </a:p>
        <a:p>
          <a:r>
            <a:rPr lang="en-US" sz="900" b="0" i="0" dirty="0">
              <a:solidFill>
                <a:schemeClr val="accent2">
                  <a:lumMod val="50000"/>
                </a:schemeClr>
              </a:solidFill>
            </a:rPr>
            <a:t>SRC understands the impact of the issue on the consumers and is committed to making things right</a:t>
          </a:r>
          <a:endParaRPr lang="en-IN" sz="900" u="sng" dirty="0">
            <a:solidFill>
              <a:schemeClr val="accent2">
                <a:lumMod val="50000"/>
              </a:schemeClr>
            </a:solidFill>
          </a:endParaRPr>
        </a:p>
      </dgm:t>
    </dgm:pt>
    <dgm:pt modelId="{611A99B0-9B5D-4676-9A42-999CF4E78FDE}" type="parTrans" cxnId="{41EF3032-31E5-47D7-B396-E0D92C9B0C7D}">
      <dgm:prSet/>
      <dgm:spPr/>
      <dgm:t>
        <a:bodyPr/>
        <a:lstStyle/>
        <a:p>
          <a:endParaRPr lang="en-IN"/>
        </a:p>
      </dgm:t>
    </dgm:pt>
    <dgm:pt modelId="{0D4C8D0A-1DB5-449A-B97E-59646FEDEA85}" type="sibTrans" cxnId="{41EF3032-31E5-47D7-B396-E0D92C9B0C7D}">
      <dgm:prSet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7CC82EB3-017D-4D53-99B4-2F8C16E25B5E}">
      <dgm:prSet phldrT="[Text]"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IN" sz="1000" b="0" i="0" u="none" dirty="0">
              <a:solidFill>
                <a:schemeClr val="tx1"/>
              </a:solidFill>
            </a:rPr>
            <a:t>Provide compensation</a:t>
          </a:r>
        </a:p>
        <a:p>
          <a:r>
            <a:rPr lang="en-US" sz="1000" b="0" i="0" dirty="0">
              <a:solidFill>
                <a:schemeClr val="accent2">
                  <a:lumMod val="50000"/>
                </a:schemeClr>
              </a:solidFill>
            </a:rPr>
            <a:t>This can include refunds, discounts, and other forms of monetary/non-monetary compensation.</a:t>
          </a:r>
          <a:endParaRPr lang="en-IN" sz="1000" u="sng" dirty="0">
            <a:solidFill>
              <a:schemeClr val="accent2">
                <a:lumMod val="50000"/>
              </a:schemeClr>
            </a:solidFill>
          </a:endParaRPr>
        </a:p>
      </dgm:t>
    </dgm:pt>
    <dgm:pt modelId="{10EF8488-02C5-4AA6-BAD8-E01B301127A6}" type="parTrans" cxnId="{56719461-7D51-490F-BCC8-EF32B2E46775}">
      <dgm:prSet/>
      <dgm:spPr/>
      <dgm:t>
        <a:bodyPr/>
        <a:lstStyle/>
        <a:p>
          <a:endParaRPr lang="en-IN"/>
        </a:p>
      </dgm:t>
    </dgm:pt>
    <dgm:pt modelId="{6974FE83-99DF-4EBC-9221-1CB4DCD78C6B}" type="sibTrans" cxnId="{56719461-7D51-490F-BCC8-EF32B2E46775}">
      <dgm:prSet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B5D87CF1-4DC3-4851-9451-623AE0744331}">
      <dgm:prSet phldrT="[Text]"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IN" sz="1000" u="none" dirty="0">
              <a:solidFill>
                <a:schemeClr val="tx1"/>
              </a:solidFill>
            </a:rPr>
            <a:t>Transparent communication</a:t>
          </a:r>
        </a:p>
        <a:p>
          <a:r>
            <a:rPr lang="en-US" sz="1000" b="0" i="0" dirty="0">
              <a:solidFill>
                <a:schemeClr val="accent2">
                  <a:lumMod val="50000"/>
                </a:schemeClr>
              </a:solidFill>
            </a:rPr>
            <a:t>This includes regular updates and providing a timeline for resolution.</a:t>
          </a:r>
          <a:endParaRPr lang="en-IN" sz="1000" u="sng" dirty="0">
            <a:solidFill>
              <a:schemeClr val="accent2">
                <a:lumMod val="50000"/>
              </a:schemeClr>
            </a:solidFill>
          </a:endParaRPr>
        </a:p>
      </dgm:t>
    </dgm:pt>
    <dgm:pt modelId="{2F8EF31B-28C4-4488-B6C8-B7211267ABB3}" type="parTrans" cxnId="{2340598D-5CB9-49EF-AAD4-EC1B6687ADC2}">
      <dgm:prSet/>
      <dgm:spPr/>
      <dgm:t>
        <a:bodyPr/>
        <a:lstStyle/>
        <a:p>
          <a:endParaRPr lang="en-IN"/>
        </a:p>
      </dgm:t>
    </dgm:pt>
    <dgm:pt modelId="{660027E9-3B6D-4408-B09C-6BDC16BAD60E}" type="sibTrans" cxnId="{2340598D-5CB9-49EF-AAD4-EC1B6687ADC2}">
      <dgm:prSet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EA648812-9280-42B2-82F2-64560DF8F930}">
      <dgm:prSet phldrT="[Text]"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IN" sz="1000" b="0" i="0" u="none" dirty="0">
              <a:solidFill>
                <a:schemeClr val="tx1"/>
              </a:solidFill>
            </a:rPr>
            <a:t>Rebuild relationships</a:t>
          </a:r>
        </a:p>
        <a:p>
          <a:r>
            <a:rPr lang="en-US" sz="900" b="0" i="0" dirty="0">
              <a:solidFill>
                <a:schemeClr val="accent2">
                  <a:lumMod val="50000"/>
                </a:schemeClr>
              </a:solidFill>
            </a:rPr>
            <a:t>This includes reaching out individually, personalized support, and demonstrating a commitment to their satisfaction.</a:t>
          </a:r>
          <a:endParaRPr lang="en-IN" sz="900" u="sng" dirty="0">
            <a:solidFill>
              <a:schemeClr val="accent2">
                <a:lumMod val="50000"/>
              </a:schemeClr>
            </a:solidFill>
          </a:endParaRPr>
        </a:p>
      </dgm:t>
    </dgm:pt>
    <dgm:pt modelId="{0468008E-C789-4EEE-811F-D9F325D5E170}" type="parTrans" cxnId="{6B46E9F8-3BD4-4F23-A81A-FAD74C2942D0}">
      <dgm:prSet/>
      <dgm:spPr/>
      <dgm:t>
        <a:bodyPr/>
        <a:lstStyle/>
        <a:p>
          <a:endParaRPr lang="en-IN"/>
        </a:p>
      </dgm:t>
    </dgm:pt>
    <dgm:pt modelId="{E9A2B7D4-E52D-48B0-8118-E5FBE607D6B3}" type="sibTrans" cxnId="{6B46E9F8-3BD4-4F23-A81A-FAD74C2942D0}">
      <dgm:prSet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3164430A-D12B-4357-BBCD-F8A924FB7CD2}">
      <dgm:prSet phldrT="[Text]"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IN" sz="1000" u="none" dirty="0">
              <a:solidFill>
                <a:schemeClr val="tx1"/>
              </a:solidFill>
            </a:rPr>
            <a:t>Re-monitor</a:t>
          </a:r>
        </a:p>
        <a:p>
          <a:r>
            <a:rPr lang="en-IN" sz="900" dirty="0">
              <a:solidFill>
                <a:schemeClr val="accent2">
                  <a:lumMod val="50000"/>
                </a:schemeClr>
              </a:solidFill>
            </a:rPr>
            <a:t>Include customer feedback surveys to check progress in the implemented measures</a:t>
          </a:r>
        </a:p>
      </dgm:t>
    </dgm:pt>
    <dgm:pt modelId="{D7A24D84-4A95-48A7-BAF6-92321865843D}" type="parTrans" cxnId="{CABD59B1-0606-4156-9611-E4F340560C30}">
      <dgm:prSet/>
      <dgm:spPr/>
      <dgm:t>
        <a:bodyPr/>
        <a:lstStyle/>
        <a:p>
          <a:endParaRPr lang="en-IN"/>
        </a:p>
      </dgm:t>
    </dgm:pt>
    <dgm:pt modelId="{9BE04241-539E-4291-9726-3A2D9BCE4749}" type="sibTrans" cxnId="{CABD59B1-0606-4156-9611-E4F340560C30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IN"/>
        </a:p>
      </dgm:t>
    </dgm:pt>
    <dgm:pt modelId="{0AEA9E55-4D60-4AE3-B635-05A97FB6966C}" type="pres">
      <dgm:prSet presAssocID="{96F34C20-969C-4A02-8455-5C4FE0BF34BA}" presName="Name0" presStyleCnt="0">
        <dgm:presLayoutVars>
          <dgm:dir/>
          <dgm:resizeHandles/>
        </dgm:presLayoutVars>
      </dgm:prSet>
      <dgm:spPr/>
    </dgm:pt>
    <dgm:pt modelId="{0106582B-7B03-4F8E-8ACD-5B58A025A1B9}" type="pres">
      <dgm:prSet presAssocID="{BB033CE2-A473-479E-8667-43E6E1F64BF2}" presName="compNode" presStyleCnt="0"/>
      <dgm:spPr/>
    </dgm:pt>
    <dgm:pt modelId="{40BF521C-6DCE-4D9A-8780-2001327CAE62}" type="pres">
      <dgm:prSet presAssocID="{BB033CE2-A473-479E-8667-43E6E1F64BF2}" presName="dummyConnPt" presStyleCnt="0"/>
      <dgm:spPr/>
    </dgm:pt>
    <dgm:pt modelId="{09FE6E1E-CBB6-4AA5-8A1D-A438E930885C}" type="pres">
      <dgm:prSet presAssocID="{BB033CE2-A473-479E-8667-43E6E1F64BF2}" presName="node" presStyleLbl="node1" presStyleIdx="0" presStyleCnt="6">
        <dgm:presLayoutVars>
          <dgm:bulletEnabled val="1"/>
        </dgm:presLayoutVars>
      </dgm:prSet>
      <dgm:spPr/>
    </dgm:pt>
    <dgm:pt modelId="{6D9A23EF-FEFC-4D5A-8AB1-28B7C4C58D0B}" type="pres">
      <dgm:prSet presAssocID="{8E0D9DFD-78AD-4615-AEAC-5B3E12409B9F}" presName="sibTrans" presStyleLbl="bgSibTrans2D1" presStyleIdx="0" presStyleCnt="5"/>
      <dgm:spPr/>
    </dgm:pt>
    <dgm:pt modelId="{746127A1-D602-4BB4-8126-5FFBE445EFFA}" type="pres">
      <dgm:prSet presAssocID="{CCEC8E7D-947F-4E57-B53A-259F92DEF85B}" presName="compNode" presStyleCnt="0"/>
      <dgm:spPr/>
    </dgm:pt>
    <dgm:pt modelId="{980EB50B-D51F-4ADF-A628-BE91C541DF7A}" type="pres">
      <dgm:prSet presAssocID="{CCEC8E7D-947F-4E57-B53A-259F92DEF85B}" presName="dummyConnPt" presStyleCnt="0"/>
      <dgm:spPr/>
    </dgm:pt>
    <dgm:pt modelId="{FA58711E-CC23-47E4-B07B-DC05524D5487}" type="pres">
      <dgm:prSet presAssocID="{CCEC8E7D-947F-4E57-B53A-259F92DEF85B}" presName="node" presStyleLbl="node1" presStyleIdx="1" presStyleCnt="6">
        <dgm:presLayoutVars>
          <dgm:bulletEnabled val="1"/>
        </dgm:presLayoutVars>
      </dgm:prSet>
      <dgm:spPr/>
    </dgm:pt>
    <dgm:pt modelId="{C30A3F6C-1773-48AA-8EE6-0853371F7ABD}" type="pres">
      <dgm:prSet presAssocID="{0D4C8D0A-1DB5-449A-B97E-59646FEDEA85}" presName="sibTrans" presStyleLbl="bgSibTrans2D1" presStyleIdx="1" presStyleCnt="5"/>
      <dgm:spPr/>
    </dgm:pt>
    <dgm:pt modelId="{773F8E02-E125-45A5-9118-613E85EA90AB}" type="pres">
      <dgm:prSet presAssocID="{7CC82EB3-017D-4D53-99B4-2F8C16E25B5E}" presName="compNode" presStyleCnt="0"/>
      <dgm:spPr/>
    </dgm:pt>
    <dgm:pt modelId="{F84770B5-1A19-4935-BEB5-6EDEC32ECB2B}" type="pres">
      <dgm:prSet presAssocID="{7CC82EB3-017D-4D53-99B4-2F8C16E25B5E}" presName="dummyConnPt" presStyleCnt="0"/>
      <dgm:spPr/>
    </dgm:pt>
    <dgm:pt modelId="{2E071E91-9BC7-4193-A9F7-BBA0196070C8}" type="pres">
      <dgm:prSet presAssocID="{7CC82EB3-017D-4D53-99B4-2F8C16E25B5E}" presName="node" presStyleLbl="node1" presStyleIdx="2" presStyleCnt="6">
        <dgm:presLayoutVars>
          <dgm:bulletEnabled val="1"/>
        </dgm:presLayoutVars>
      </dgm:prSet>
      <dgm:spPr/>
    </dgm:pt>
    <dgm:pt modelId="{D6D646BC-18E8-4CFE-944C-44E2325C7B0E}" type="pres">
      <dgm:prSet presAssocID="{6974FE83-99DF-4EBC-9221-1CB4DCD78C6B}" presName="sibTrans" presStyleLbl="bgSibTrans2D1" presStyleIdx="2" presStyleCnt="5"/>
      <dgm:spPr/>
    </dgm:pt>
    <dgm:pt modelId="{124F11F4-1022-4E03-AC41-D830E48BADDF}" type="pres">
      <dgm:prSet presAssocID="{B5D87CF1-4DC3-4851-9451-623AE0744331}" presName="compNode" presStyleCnt="0"/>
      <dgm:spPr/>
    </dgm:pt>
    <dgm:pt modelId="{45D15593-5820-4EC2-973A-F2A58D605E9D}" type="pres">
      <dgm:prSet presAssocID="{B5D87CF1-4DC3-4851-9451-623AE0744331}" presName="dummyConnPt" presStyleCnt="0"/>
      <dgm:spPr/>
    </dgm:pt>
    <dgm:pt modelId="{DAAEF1AB-C6C2-48CF-A428-922FD6D00852}" type="pres">
      <dgm:prSet presAssocID="{B5D87CF1-4DC3-4851-9451-623AE0744331}" presName="node" presStyleLbl="node1" presStyleIdx="3" presStyleCnt="6">
        <dgm:presLayoutVars>
          <dgm:bulletEnabled val="1"/>
        </dgm:presLayoutVars>
      </dgm:prSet>
      <dgm:spPr/>
    </dgm:pt>
    <dgm:pt modelId="{A418B6C4-9C9E-41D1-BD2F-F01B915100A6}" type="pres">
      <dgm:prSet presAssocID="{660027E9-3B6D-4408-B09C-6BDC16BAD60E}" presName="sibTrans" presStyleLbl="bgSibTrans2D1" presStyleIdx="3" presStyleCnt="5"/>
      <dgm:spPr/>
    </dgm:pt>
    <dgm:pt modelId="{609F7BE0-DA98-4D01-A949-B1FC14BEA4C4}" type="pres">
      <dgm:prSet presAssocID="{EA648812-9280-42B2-82F2-64560DF8F930}" presName="compNode" presStyleCnt="0"/>
      <dgm:spPr/>
    </dgm:pt>
    <dgm:pt modelId="{BC3F741A-89B5-4EB9-B4CE-E469F2E3BEDB}" type="pres">
      <dgm:prSet presAssocID="{EA648812-9280-42B2-82F2-64560DF8F930}" presName="dummyConnPt" presStyleCnt="0"/>
      <dgm:spPr/>
    </dgm:pt>
    <dgm:pt modelId="{75CA82D3-2E03-4C07-A0C9-E037913666C9}" type="pres">
      <dgm:prSet presAssocID="{EA648812-9280-42B2-82F2-64560DF8F930}" presName="node" presStyleLbl="node1" presStyleIdx="4" presStyleCnt="6">
        <dgm:presLayoutVars>
          <dgm:bulletEnabled val="1"/>
        </dgm:presLayoutVars>
      </dgm:prSet>
      <dgm:spPr/>
    </dgm:pt>
    <dgm:pt modelId="{355EABCA-462D-42B2-8EBF-1755F7678226}" type="pres">
      <dgm:prSet presAssocID="{E9A2B7D4-E52D-48B0-8118-E5FBE607D6B3}" presName="sibTrans" presStyleLbl="bgSibTrans2D1" presStyleIdx="4" presStyleCnt="5"/>
      <dgm:spPr/>
    </dgm:pt>
    <dgm:pt modelId="{BBE1618D-6551-4E8E-B120-2640F1B54EFD}" type="pres">
      <dgm:prSet presAssocID="{3164430A-D12B-4357-BBCD-F8A924FB7CD2}" presName="compNode" presStyleCnt="0"/>
      <dgm:spPr/>
    </dgm:pt>
    <dgm:pt modelId="{23BF195B-846C-490E-A15F-9C99EEDCA19C}" type="pres">
      <dgm:prSet presAssocID="{3164430A-D12B-4357-BBCD-F8A924FB7CD2}" presName="dummyConnPt" presStyleCnt="0"/>
      <dgm:spPr/>
    </dgm:pt>
    <dgm:pt modelId="{3236F8FB-DC57-4E38-9BB3-346FD8B6367B}" type="pres">
      <dgm:prSet presAssocID="{3164430A-D12B-4357-BBCD-F8A924FB7CD2}" presName="node" presStyleLbl="node1" presStyleIdx="5" presStyleCnt="6">
        <dgm:presLayoutVars>
          <dgm:bulletEnabled val="1"/>
        </dgm:presLayoutVars>
      </dgm:prSet>
      <dgm:spPr/>
    </dgm:pt>
  </dgm:ptLst>
  <dgm:cxnLst>
    <dgm:cxn modelId="{C8F40510-E74F-4DFA-A9CD-9F9811CF2D09}" type="presOf" srcId="{B5D87CF1-4DC3-4851-9451-623AE0744331}" destId="{DAAEF1AB-C6C2-48CF-A428-922FD6D00852}" srcOrd="0" destOrd="0" presId="urn:microsoft.com/office/officeart/2005/8/layout/bProcess4"/>
    <dgm:cxn modelId="{1A90871C-32A8-4E94-ACE9-F77EEF875B70}" type="presOf" srcId="{EA648812-9280-42B2-82F2-64560DF8F930}" destId="{75CA82D3-2E03-4C07-A0C9-E037913666C9}" srcOrd="0" destOrd="0" presId="urn:microsoft.com/office/officeart/2005/8/layout/bProcess4"/>
    <dgm:cxn modelId="{41EF3032-31E5-47D7-B396-E0D92C9B0C7D}" srcId="{96F34C20-969C-4A02-8455-5C4FE0BF34BA}" destId="{CCEC8E7D-947F-4E57-B53A-259F92DEF85B}" srcOrd="1" destOrd="0" parTransId="{611A99B0-9B5D-4676-9A42-999CF4E78FDE}" sibTransId="{0D4C8D0A-1DB5-449A-B97E-59646FEDEA85}"/>
    <dgm:cxn modelId="{17B9943E-B6B6-4F34-8B96-CA06BE507132}" type="presOf" srcId="{7CC82EB3-017D-4D53-99B4-2F8C16E25B5E}" destId="{2E071E91-9BC7-4193-A9F7-BBA0196070C8}" srcOrd="0" destOrd="0" presId="urn:microsoft.com/office/officeart/2005/8/layout/bProcess4"/>
    <dgm:cxn modelId="{675FD65E-849F-4B9C-9240-034450AAAAB6}" type="presOf" srcId="{3164430A-D12B-4357-BBCD-F8A924FB7CD2}" destId="{3236F8FB-DC57-4E38-9BB3-346FD8B6367B}" srcOrd="0" destOrd="0" presId="urn:microsoft.com/office/officeart/2005/8/layout/bProcess4"/>
    <dgm:cxn modelId="{56719461-7D51-490F-BCC8-EF32B2E46775}" srcId="{96F34C20-969C-4A02-8455-5C4FE0BF34BA}" destId="{7CC82EB3-017D-4D53-99B4-2F8C16E25B5E}" srcOrd="2" destOrd="0" parTransId="{10EF8488-02C5-4AA6-BAD8-E01B301127A6}" sibTransId="{6974FE83-99DF-4EBC-9221-1CB4DCD78C6B}"/>
    <dgm:cxn modelId="{9A1F884E-E5C4-4A8F-9925-7A0B7730D611}" type="presOf" srcId="{6974FE83-99DF-4EBC-9221-1CB4DCD78C6B}" destId="{D6D646BC-18E8-4CFE-944C-44E2325C7B0E}" srcOrd="0" destOrd="0" presId="urn:microsoft.com/office/officeart/2005/8/layout/bProcess4"/>
    <dgm:cxn modelId="{0BEE2070-EA4B-45F3-97B4-7646181EAD91}" srcId="{96F34C20-969C-4A02-8455-5C4FE0BF34BA}" destId="{BB033CE2-A473-479E-8667-43E6E1F64BF2}" srcOrd="0" destOrd="0" parTransId="{9837B3D8-38EB-4C5F-AB56-3586A9809BE7}" sibTransId="{8E0D9DFD-78AD-4615-AEAC-5B3E12409B9F}"/>
    <dgm:cxn modelId="{A544677E-E4EE-49E9-9741-1FD317EC0778}" type="presOf" srcId="{96F34C20-969C-4A02-8455-5C4FE0BF34BA}" destId="{0AEA9E55-4D60-4AE3-B635-05A97FB6966C}" srcOrd="0" destOrd="0" presId="urn:microsoft.com/office/officeart/2005/8/layout/bProcess4"/>
    <dgm:cxn modelId="{3C717681-A983-42B1-AB58-2289E7A0F1AC}" type="presOf" srcId="{8E0D9DFD-78AD-4615-AEAC-5B3E12409B9F}" destId="{6D9A23EF-FEFC-4D5A-8AB1-28B7C4C58D0B}" srcOrd="0" destOrd="0" presId="urn:microsoft.com/office/officeart/2005/8/layout/bProcess4"/>
    <dgm:cxn modelId="{B7826687-E2DB-4A18-8D42-3301D1186078}" type="presOf" srcId="{0D4C8D0A-1DB5-449A-B97E-59646FEDEA85}" destId="{C30A3F6C-1773-48AA-8EE6-0853371F7ABD}" srcOrd="0" destOrd="0" presId="urn:microsoft.com/office/officeart/2005/8/layout/bProcess4"/>
    <dgm:cxn modelId="{2340598D-5CB9-49EF-AAD4-EC1B6687ADC2}" srcId="{96F34C20-969C-4A02-8455-5C4FE0BF34BA}" destId="{B5D87CF1-4DC3-4851-9451-623AE0744331}" srcOrd="3" destOrd="0" parTransId="{2F8EF31B-28C4-4488-B6C8-B7211267ABB3}" sibTransId="{660027E9-3B6D-4408-B09C-6BDC16BAD60E}"/>
    <dgm:cxn modelId="{9C3BE18F-E524-45AF-9C52-A4C616A70182}" type="presOf" srcId="{CCEC8E7D-947F-4E57-B53A-259F92DEF85B}" destId="{FA58711E-CC23-47E4-B07B-DC05524D5487}" srcOrd="0" destOrd="0" presId="urn:microsoft.com/office/officeart/2005/8/layout/bProcess4"/>
    <dgm:cxn modelId="{5E373C90-6946-434A-A7F4-D76A0964A05F}" type="presOf" srcId="{BB033CE2-A473-479E-8667-43E6E1F64BF2}" destId="{09FE6E1E-CBB6-4AA5-8A1D-A438E930885C}" srcOrd="0" destOrd="0" presId="urn:microsoft.com/office/officeart/2005/8/layout/bProcess4"/>
    <dgm:cxn modelId="{CABD59B1-0606-4156-9611-E4F340560C30}" srcId="{96F34C20-969C-4A02-8455-5C4FE0BF34BA}" destId="{3164430A-D12B-4357-BBCD-F8A924FB7CD2}" srcOrd="5" destOrd="0" parTransId="{D7A24D84-4A95-48A7-BAF6-92321865843D}" sibTransId="{9BE04241-539E-4291-9726-3A2D9BCE4749}"/>
    <dgm:cxn modelId="{C8F307CF-C1FC-4FA3-AE85-2B26EB93A24B}" type="presOf" srcId="{660027E9-3B6D-4408-B09C-6BDC16BAD60E}" destId="{A418B6C4-9C9E-41D1-BD2F-F01B915100A6}" srcOrd="0" destOrd="0" presId="urn:microsoft.com/office/officeart/2005/8/layout/bProcess4"/>
    <dgm:cxn modelId="{C582EFD4-385A-49AD-89DD-B683125884FC}" type="presOf" srcId="{E9A2B7D4-E52D-48B0-8118-E5FBE607D6B3}" destId="{355EABCA-462D-42B2-8EBF-1755F7678226}" srcOrd="0" destOrd="0" presId="urn:microsoft.com/office/officeart/2005/8/layout/bProcess4"/>
    <dgm:cxn modelId="{6B46E9F8-3BD4-4F23-A81A-FAD74C2942D0}" srcId="{96F34C20-969C-4A02-8455-5C4FE0BF34BA}" destId="{EA648812-9280-42B2-82F2-64560DF8F930}" srcOrd="4" destOrd="0" parTransId="{0468008E-C789-4EEE-811F-D9F325D5E170}" sibTransId="{E9A2B7D4-E52D-48B0-8118-E5FBE607D6B3}"/>
    <dgm:cxn modelId="{C6C743CF-4924-44FA-8486-338307F1FF9B}" type="presParOf" srcId="{0AEA9E55-4D60-4AE3-B635-05A97FB6966C}" destId="{0106582B-7B03-4F8E-8ACD-5B58A025A1B9}" srcOrd="0" destOrd="0" presId="urn:microsoft.com/office/officeart/2005/8/layout/bProcess4"/>
    <dgm:cxn modelId="{6853B621-9E07-458F-985C-05A68942F935}" type="presParOf" srcId="{0106582B-7B03-4F8E-8ACD-5B58A025A1B9}" destId="{40BF521C-6DCE-4D9A-8780-2001327CAE62}" srcOrd="0" destOrd="0" presId="urn:microsoft.com/office/officeart/2005/8/layout/bProcess4"/>
    <dgm:cxn modelId="{0CAF52AA-45E8-47D5-A671-20030CE66E63}" type="presParOf" srcId="{0106582B-7B03-4F8E-8ACD-5B58A025A1B9}" destId="{09FE6E1E-CBB6-4AA5-8A1D-A438E930885C}" srcOrd="1" destOrd="0" presId="urn:microsoft.com/office/officeart/2005/8/layout/bProcess4"/>
    <dgm:cxn modelId="{01DC17AA-C3DD-483B-8ABD-1C3DFDA33781}" type="presParOf" srcId="{0AEA9E55-4D60-4AE3-B635-05A97FB6966C}" destId="{6D9A23EF-FEFC-4D5A-8AB1-28B7C4C58D0B}" srcOrd="1" destOrd="0" presId="urn:microsoft.com/office/officeart/2005/8/layout/bProcess4"/>
    <dgm:cxn modelId="{CA6A227B-32BB-4B1D-9B5F-5AA57BEBE238}" type="presParOf" srcId="{0AEA9E55-4D60-4AE3-B635-05A97FB6966C}" destId="{746127A1-D602-4BB4-8126-5FFBE445EFFA}" srcOrd="2" destOrd="0" presId="urn:microsoft.com/office/officeart/2005/8/layout/bProcess4"/>
    <dgm:cxn modelId="{62C87F31-0014-4BDF-9EDD-B184B7651EB9}" type="presParOf" srcId="{746127A1-D602-4BB4-8126-5FFBE445EFFA}" destId="{980EB50B-D51F-4ADF-A628-BE91C541DF7A}" srcOrd="0" destOrd="0" presId="urn:microsoft.com/office/officeart/2005/8/layout/bProcess4"/>
    <dgm:cxn modelId="{4B8DFBD6-DCC5-470B-9647-F421583CC937}" type="presParOf" srcId="{746127A1-D602-4BB4-8126-5FFBE445EFFA}" destId="{FA58711E-CC23-47E4-B07B-DC05524D5487}" srcOrd="1" destOrd="0" presId="urn:microsoft.com/office/officeart/2005/8/layout/bProcess4"/>
    <dgm:cxn modelId="{912AA0E2-F149-4456-A5D7-2D9C308B1B60}" type="presParOf" srcId="{0AEA9E55-4D60-4AE3-B635-05A97FB6966C}" destId="{C30A3F6C-1773-48AA-8EE6-0853371F7ABD}" srcOrd="3" destOrd="0" presId="urn:microsoft.com/office/officeart/2005/8/layout/bProcess4"/>
    <dgm:cxn modelId="{877CC227-141B-4064-8D25-37E377A8B484}" type="presParOf" srcId="{0AEA9E55-4D60-4AE3-B635-05A97FB6966C}" destId="{773F8E02-E125-45A5-9118-613E85EA90AB}" srcOrd="4" destOrd="0" presId="urn:microsoft.com/office/officeart/2005/8/layout/bProcess4"/>
    <dgm:cxn modelId="{98647A28-46CC-4DE3-94CF-BAF57DCC0EB7}" type="presParOf" srcId="{773F8E02-E125-45A5-9118-613E85EA90AB}" destId="{F84770B5-1A19-4935-BEB5-6EDEC32ECB2B}" srcOrd="0" destOrd="0" presId="urn:microsoft.com/office/officeart/2005/8/layout/bProcess4"/>
    <dgm:cxn modelId="{CC5541FE-9D3E-49A0-BB9C-DB0474D8D7B0}" type="presParOf" srcId="{773F8E02-E125-45A5-9118-613E85EA90AB}" destId="{2E071E91-9BC7-4193-A9F7-BBA0196070C8}" srcOrd="1" destOrd="0" presId="urn:microsoft.com/office/officeart/2005/8/layout/bProcess4"/>
    <dgm:cxn modelId="{DB6F3A0C-B6CF-40D7-B12C-A14E7F834884}" type="presParOf" srcId="{0AEA9E55-4D60-4AE3-B635-05A97FB6966C}" destId="{D6D646BC-18E8-4CFE-944C-44E2325C7B0E}" srcOrd="5" destOrd="0" presId="urn:microsoft.com/office/officeart/2005/8/layout/bProcess4"/>
    <dgm:cxn modelId="{47FED6A9-445C-4D8A-8A5C-61609BD64F86}" type="presParOf" srcId="{0AEA9E55-4D60-4AE3-B635-05A97FB6966C}" destId="{124F11F4-1022-4E03-AC41-D830E48BADDF}" srcOrd="6" destOrd="0" presId="urn:microsoft.com/office/officeart/2005/8/layout/bProcess4"/>
    <dgm:cxn modelId="{EA0FFC50-99CE-482A-9330-94106C8EFCBF}" type="presParOf" srcId="{124F11F4-1022-4E03-AC41-D830E48BADDF}" destId="{45D15593-5820-4EC2-973A-F2A58D605E9D}" srcOrd="0" destOrd="0" presId="urn:microsoft.com/office/officeart/2005/8/layout/bProcess4"/>
    <dgm:cxn modelId="{9AF41280-2EEF-421D-A1D2-A06B85F64A73}" type="presParOf" srcId="{124F11F4-1022-4E03-AC41-D830E48BADDF}" destId="{DAAEF1AB-C6C2-48CF-A428-922FD6D00852}" srcOrd="1" destOrd="0" presId="urn:microsoft.com/office/officeart/2005/8/layout/bProcess4"/>
    <dgm:cxn modelId="{CC46EFC6-C5DC-4D38-BE7C-3AB10F0B646C}" type="presParOf" srcId="{0AEA9E55-4D60-4AE3-B635-05A97FB6966C}" destId="{A418B6C4-9C9E-41D1-BD2F-F01B915100A6}" srcOrd="7" destOrd="0" presId="urn:microsoft.com/office/officeart/2005/8/layout/bProcess4"/>
    <dgm:cxn modelId="{DB382AC8-D298-4768-B85D-89DF0930525A}" type="presParOf" srcId="{0AEA9E55-4D60-4AE3-B635-05A97FB6966C}" destId="{609F7BE0-DA98-4D01-A949-B1FC14BEA4C4}" srcOrd="8" destOrd="0" presId="urn:microsoft.com/office/officeart/2005/8/layout/bProcess4"/>
    <dgm:cxn modelId="{D61E258D-E7F7-4AFE-8553-9D7E91A1915D}" type="presParOf" srcId="{609F7BE0-DA98-4D01-A949-B1FC14BEA4C4}" destId="{BC3F741A-89B5-4EB9-B4CE-E469F2E3BEDB}" srcOrd="0" destOrd="0" presId="urn:microsoft.com/office/officeart/2005/8/layout/bProcess4"/>
    <dgm:cxn modelId="{474FF70C-C247-4381-B372-0F349022251F}" type="presParOf" srcId="{609F7BE0-DA98-4D01-A949-B1FC14BEA4C4}" destId="{75CA82D3-2E03-4C07-A0C9-E037913666C9}" srcOrd="1" destOrd="0" presId="urn:microsoft.com/office/officeart/2005/8/layout/bProcess4"/>
    <dgm:cxn modelId="{44F0D7C2-0AA2-40FA-876A-30C2880920AA}" type="presParOf" srcId="{0AEA9E55-4D60-4AE3-B635-05A97FB6966C}" destId="{355EABCA-462D-42B2-8EBF-1755F7678226}" srcOrd="9" destOrd="0" presId="urn:microsoft.com/office/officeart/2005/8/layout/bProcess4"/>
    <dgm:cxn modelId="{5FA65F68-9302-4B53-82D1-2DB922AA6736}" type="presParOf" srcId="{0AEA9E55-4D60-4AE3-B635-05A97FB6966C}" destId="{BBE1618D-6551-4E8E-B120-2640F1B54EFD}" srcOrd="10" destOrd="0" presId="urn:microsoft.com/office/officeart/2005/8/layout/bProcess4"/>
    <dgm:cxn modelId="{E15A1A53-F69C-4386-A19D-5D9516BDFCA1}" type="presParOf" srcId="{BBE1618D-6551-4E8E-B120-2640F1B54EFD}" destId="{23BF195B-846C-490E-A15F-9C99EEDCA19C}" srcOrd="0" destOrd="0" presId="urn:microsoft.com/office/officeart/2005/8/layout/bProcess4"/>
    <dgm:cxn modelId="{D05A445E-9FF3-4035-938F-085D4D581528}" type="presParOf" srcId="{BBE1618D-6551-4E8E-B120-2640F1B54EFD}" destId="{3236F8FB-DC57-4E38-9BB3-346FD8B6367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A332D61-2C1A-431E-B04F-2B3C5D96739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2EA662-6C80-4CA9-95EA-6ACE8C9BC93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000" dirty="0"/>
            <a:t>Once technology improves, service time reduces</a:t>
          </a:r>
          <a:endParaRPr lang="en-US" sz="1000" dirty="0"/>
        </a:p>
      </dgm:t>
    </dgm:pt>
    <dgm:pt modelId="{38E50CDC-8C13-40E8-8CA9-6C09691AACB3}" type="parTrans" cxnId="{B19FD418-9000-44ED-949F-5A033CF3AE32}">
      <dgm:prSet/>
      <dgm:spPr/>
      <dgm:t>
        <a:bodyPr/>
        <a:lstStyle/>
        <a:p>
          <a:endParaRPr lang="en-US"/>
        </a:p>
      </dgm:t>
    </dgm:pt>
    <dgm:pt modelId="{9C6D1FA5-C6AE-4A80-9F8F-9BC78C04931C}" type="sibTrans" cxnId="{B19FD418-9000-44ED-949F-5A033CF3AE32}">
      <dgm:prSet/>
      <dgm:spPr/>
      <dgm:t>
        <a:bodyPr/>
        <a:lstStyle/>
        <a:p>
          <a:endParaRPr lang="en-US"/>
        </a:p>
      </dgm:t>
    </dgm:pt>
    <dgm:pt modelId="{372BE988-84F5-447F-B5EA-DF7E0CEB162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000" dirty="0"/>
            <a:t>Improved technology also leads to a reduction in cost</a:t>
          </a:r>
          <a:endParaRPr lang="en-US" sz="1000" dirty="0"/>
        </a:p>
      </dgm:t>
    </dgm:pt>
    <dgm:pt modelId="{5EE0832A-C5F1-4740-921B-8178796D501E}" type="parTrans" cxnId="{5C1BBD44-A4E9-482F-A798-285687E767E5}">
      <dgm:prSet/>
      <dgm:spPr/>
      <dgm:t>
        <a:bodyPr/>
        <a:lstStyle/>
        <a:p>
          <a:endParaRPr lang="en-US"/>
        </a:p>
      </dgm:t>
    </dgm:pt>
    <dgm:pt modelId="{0FA40C91-31B7-444D-B108-FB7B9515F4C0}" type="sibTrans" cxnId="{5C1BBD44-A4E9-482F-A798-285687E767E5}">
      <dgm:prSet/>
      <dgm:spPr/>
      <dgm:t>
        <a:bodyPr/>
        <a:lstStyle/>
        <a:p>
          <a:endParaRPr lang="en-US"/>
        </a:p>
      </dgm:t>
    </dgm:pt>
    <dgm:pt modelId="{BFEB0A30-7506-4E5A-9BDF-70872A257B2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000" dirty="0"/>
            <a:t>This may result in cheaper service</a:t>
          </a:r>
          <a:endParaRPr lang="en-US" sz="1000" dirty="0"/>
        </a:p>
      </dgm:t>
    </dgm:pt>
    <dgm:pt modelId="{1674490D-33B0-433C-A711-0596A509F2D7}" type="parTrans" cxnId="{ACDD37AA-7F28-4F02-962B-27FE799B37E3}">
      <dgm:prSet/>
      <dgm:spPr/>
      <dgm:t>
        <a:bodyPr/>
        <a:lstStyle/>
        <a:p>
          <a:endParaRPr lang="en-US"/>
        </a:p>
      </dgm:t>
    </dgm:pt>
    <dgm:pt modelId="{4B5EBD8A-BF4C-47CB-8202-BBAD708B7AE7}" type="sibTrans" cxnId="{ACDD37AA-7F28-4F02-962B-27FE799B37E3}">
      <dgm:prSet/>
      <dgm:spPr/>
      <dgm:t>
        <a:bodyPr/>
        <a:lstStyle/>
        <a:p>
          <a:endParaRPr lang="en-US"/>
        </a:p>
      </dgm:t>
    </dgm:pt>
    <dgm:pt modelId="{69E3F57E-9798-4274-B9FC-DAC15749CB0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000" dirty="0"/>
            <a:t>Reduced prices will attract more customers and improved service will gain back lost customers</a:t>
          </a:r>
          <a:endParaRPr lang="en-US" sz="1000" dirty="0"/>
        </a:p>
      </dgm:t>
    </dgm:pt>
    <dgm:pt modelId="{4CCBB53B-EF15-4F10-A94F-434E5D65F48C}" type="parTrans" cxnId="{DE581E74-E5CF-4BD3-BC63-1E1C9E211ADD}">
      <dgm:prSet/>
      <dgm:spPr/>
      <dgm:t>
        <a:bodyPr/>
        <a:lstStyle/>
        <a:p>
          <a:endParaRPr lang="en-US"/>
        </a:p>
      </dgm:t>
    </dgm:pt>
    <dgm:pt modelId="{7C431A2F-AB1E-42A4-9C0E-FE9386E67871}" type="sibTrans" cxnId="{DE581E74-E5CF-4BD3-BC63-1E1C9E211ADD}">
      <dgm:prSet/>
      <dgm:spPr/>
      <dgm:t>
        <a:bodyPr/>
        <a:lstStyle/>
        <a:p>
          <a:endParaRPr lang="en-US"/>
        </a:p>
      </dgm:t>
    </dgm:pt>
    <dgm:pt modelId="{075D57D7-2B78-45B6-9339-4CB963FA75B2}">
      <dgm:prSet phldrT="[Text]" custT="1"/>
      <dgm:spPr/>
      <dgm:t>
        <a:bodyPr/>
        <a:lstStyle/>
        <a:p>
          <a:endParaRPr lang="en-US" sz="1000" dirty="0"/>
        </a:p>
      </dgm:t>
    </dgm:pt>
    <dgm:pt modelId="{2B5CC03C-7C14-437D-8225-B9072EAFE6DE}" type="sibTrans" cxnId="{2DB626DE-7C39-40D4-93DC-D55C0F4FE98B}">
      <dgm:prSet/>
      <dgm:spPr/>
      <dgm:t>
        <a:bodyPr/>
        <a:lstStyle/>
        <a:p>
          <a:endParaRPr lang="en-US"/>
        </a:p>
      </dgm:t>
    </dgm:pt>
    <dgm:pt modelId="{F089A459-A274-45AE-9E69-5DB86718BB3B}" type="parTrans" cxnId="{2DB626DE-7C39-40D4-93DC-D55C0F4FE98B}">
      <dgm:prSet/>
      <dgm:spPr/>
      <dgm:t>
        <a:bodyPr/>
        <a:lstStyle/>
        <a:p>
          <a:endParaRPr lang="en-US"/>
        </a:p>
      </dgm:t>
    </dgm:pt>
    <dgm:pt modelId="{6C8B737F-C6B3-46DB-B3BC-2C35E8CDF015}" type="pres">
      <dgm:prSet presAssocID="{6A332D61-2C1A-431E-B04F-2B3C5D967399}" presName="vert0" presStyleCnt="0">
        <dgm:presLayoutVars>
          <dgm:dir/>
          <dgm:animOne val="branch"/>
          <dgm:animLvl val="lvl"/>
        </dgm:presLayoutVars>
      </dgm:prSet>
      <dgm:spPr/>
    </dgm:pt>
    <dgm:pt modelId="{D2157DA1-AA21-4A07-AB34-E58DD93C03D9}" type="pres">
      <dgm:prSet presAssocID="{075D57D7-2B78-45B6-9339-4CB963FA75B2}" presName="thickLine" presStyleLbl="alignNode1" presStyleIdx="0" presStyleCnt="1"/>
      <dgm:spPr/>
    </dgm:pt>
    <dgm:pt modelId="{1643260C-EFB4-4344-A9FD-798B68967409}" type="pres">
      <dgm:prSet presAssocID="{075D57D7-2B78-45B6-9339-4CB963FA75B2}" presName="horz1" presStyleCnt="0"/>
      <dgm:spPr/>
    </dgm:pt>
    <dgm:pt modelId="{59ED0525-C9A6-4059-A746-BC11B6F8AAAD}" type="pres">
      <dgm:prSet presAssocID="{075D57D7-2B78-45B6-9339-4CB963FA75B2}" presName="tx1" presStyleLbl="revTx" presStyleIdx="0" presStyleCnt="5"/>
      <dgm:spPr/>
    </dgm:pt>
    <dgm:pt modelId="{184A3BD4-7B86-48E3-8460-3D8D8011C889}" type="pres">
      <dgm:prSet presAssocID="{075D57D7-2B78-45B6-9339-4CB963FA75B2}" presName="vert1" presStyleCnt="0"/>
      <dgm:spPr/>
    </dgm:pt>
    <dgm:pt modelId="{82F71076-D9AD-48ED-B33D-54686A0ABD12}" type="pres">
      <dgm:prSet presAssocID="{732EA662-6C80-4CA9-95EA-6ACE8C9BC93D}" presName="vertSpace2a" presStyleCnt="0"/>
      <dgm:spPr/>
    </dgm:pt>
    <dgm:pt modelId="{F08D0243-6772-475C-AFB8-5699E6E81C49}" type="pres">
      <dgm:prSet presAssocID="{732EA662-6C80-4CA9-95EA-6ACE8C9BC93D}" presName="horz2" presStyleCnt="0"/>
      <dgm:spPr/>
    </dgm:pt>
    <dgm:pt modelId="{721E7471-F1A5-499C-920C-90106F0BD178}" type="pres">
      <dgm:prSet presAssocID="{732EA662-6C80-4CA9-95EA-6ACE8C9BC93D}" presName="horzSpace2" presStyleCnt="0"/>
      <dgm:spPr/>
    </dgm:pt>
    <dgm:pt modelId="{77BD13BD-5E69-4544-9F15-78D22E40C97B}" type="pres">
      <dgm:prSet presAssocID="{732EA662-6C80-4CA9-95EA-6ACE8C9BC93D}" presName="tx2" presStyleLbl="revTx" presStyleIdx="1" presStyleCnt="5"/>
      <dgm:spPr/>
    </dgm:pt>
    <dgm:pt modelId="{105CB828-B117-4AF4-9BE2-7A2E542DD24B}" type="pres">
      <dgm:prSet presAssocID="{732EA662-6C80-4CA9-95EA-6ACE8C9BC93D}" presName="vert2" presStyleCnt="0"/>
      <dgm:spPr/>
    </dgm:pt>
    <dgm:pt modelId="{E0AFA6EB-BFB6-43B7-A6D0-4BEA9B8DC179}" type="pres">
      <dgm:prSet presAssocID="{732EA662-6C80-4CA9-95EA-6ACE8C9BC93D}" presName="thinLine2b" presStyleLbl="callout" presStyleIdx="0" presStyleCnt="4"/>
      <dgm:spPr/>
    </dgm:pt>
    <dgm:pt modelId="{B74E97D6-6402-4E90-BC43-F119C8605285}" type="pres">
      <dgm:prSet presAssocID="{732EA662-6C80-4CA9-95EA-6ACE8C9BC93D}" presName="vertSpace2b" presStyleCnt="0"/>
      <dgm:spPr/>
    </dgm:pt>
    <dgm:pt modelId="{0D98F8C1-10CD-409D-B932-6471AE49C745}" type="pres">
      <dgm:prSet presAssocID="{372BE988-84F5-447F-B5EA-DF7E0CEB1624}" presName="horz2" presStyleCnt="0"/>
      <dgm:spPr/>
    </dgm:pt>
    <dgm:pt modelId="{90399BD0-8362-4D63-B839-484C62E244AC}" type="pres">
      <dgm:prSet presAssocID="{372BE988-84F5-447F-B5EA-DF7E0CEB1624}" presName="horzSpace2" presStyleCnt="0"/>
      <dgm:spPr/>
    </dgm:pt>
    <dgm:pt modelId="{EAD08A1A-E1AF-4B1E-A74D-DB849C226034}" type="pres">
      <dgm:prSet presAssocID="{372BE988-84F5-447F-B5EA-DF7E0CEB1624}" presName="tx2" presStyleLbl="revTx" presStyleIdx="2" presStyleCnt="5"/>
      <dgm:spPr/>
    </dgm:pt>
    <dgm:pt modelId="{9BB2313F-D161-4ADE-836D-4D84FE6D1541}" type="pres">
      <dgm:prSet presAssocID="{372BE988-84F5-447F-B5EA-DF7E0CEB1624}" presName="vert2" presStyleCnt="0"/>
      <dgm:spPr/>
    </dgm:pt>
    <dgm:pt modelId="{D49F9E5E-A648-4E09-8D8C-709214720B72}" type="pres">
      <dgm:prSet presAssocID="{372BE988-84F5-447F-B5EA-DF7E0CEB1624}" presName="thinLine2b" presStyleLbl="callout" presStyleIdx="1" presStyleCnt="4"/>
      <dgm:spPr/>
    </dgm:pt>
    <dgm:pt modelId="{205CA44D-20A1-4502-AA4B-68EDE72612D2}" type="pres">
      <dgm:prSet presAssocID="{372BE988-84F5-447F-B5EA-DF7E0CEB1624}" presName="vertSpace2b" presStyleCnt="0"/>
      <dgm:spPr/>
    </dgm:pt>
    <dgm:pt modelId="{814D126E-3FA1-42FC-84DE-61F7F62F9A3E}" type="pres">
      <dgm:prSet presAssocID="{BFEB0A30-7506-4E5A-9BDF-70872A257B27}" presName="horz2" presStyleCnt="0"/>
      <dgm:spPr/>
    </dgm:pt>
    <dgm:pt modelId="{92DD9C7F-2480-4082-A3F2-B3ED7C13D6A0}" type="pres">
      <dgm:prSet presAssocID="{BFEB0A30-7506-4E5A-9BDF-70872A257B27}" presName="horzSpace2" presStyleCnt="0"/>
      <dgm:spPr/>
    </dgm:pt>
    <dgm:pt modelId="{FE8C3607-D523-46CA-BBB4-A67C29D17986}" type="pres">
      <dgm:prSet presAssocID="{BFEB0A30-7506-4E5A-9BDF-70872A257B27}" presName="tx2" presStyleLbl="revTx" presStyleIdx="3" presStyleCnt="5" custScaleY="48845"/>
      <dgm:spPr/>
    </dgm:pt>
    <dgm:pt modelId="{A6395104-E490-427C-A3C4-E6F8AB290A9C}" type="pres">
      <dgm:prSet presAssocID="{BFEB0A30-7506-4E5A-9BDF-70872A257B27}" presName="vert2" presStyleCnt="0"/>
      <dgm:spPr/>
    </dgm:pt>
    <dgm:pt modelId="{4BB8676C-FDE4-4703-8285-C44DACACE42C}" type="pres">
      <dgm:prSet presAssocID="{BFEB0A30-7506-4E5A-9BDF-70872A257B27}" presName="thinLine2b" presStyleLbl="callout" presStyleIdx="2" presStyleCnt="4"/>
      <dgm:spPr/>
    </dgm:pt>
    <dgm:pt modelId="{45AA1BF0-4983-4A85-AA15-06FB1B6ACB23}" type="pres">
      <dgm:prSet presAssocID="{BFEB0A30-7506-4E5A-9BDF-70872A257B27}" presName="vertSpace2b" presStyleCnt="0"/>
      <dgm:spPr/>
    </dgm:pt>
    <dgm:pt modelId="{AC9A27C7-0506-446B-BCD2-06EACF7231B6}" type="pres">
      <dgm:prSet presAssocID="{69E3F57E-9798-4274-B9FC-DAC15749CB03}" presName="horz2" presStyleCnt="0"/>
      <dgm:spPr/>
    </dgm:pt>
    <dgm:pt modelId="{C20D43F6-630E-48B6-B8E0-907AED0CB36D}" type="pres">
      <dgm:prSet presAssocID="{69E3F57E-9798-4274-B9FC-DAC15749CB03}" presName="horzSpace2" presStyleCnt="0"/>
      <dgm:spPr/>
    </dgm:pt>
    <dgm:pt modelId="{C713B4F6-6861-4548-A23C-8CA61A692423}" type="pres">
      <dgm:prSet presAssocID="{69E3F57E-9798-4274-B9FC-DAC15749CB03}" presName="tx2" presStyleLbl="revTx" presStyleIdx="4" presStyleCnt="5"/>
      <dgm:spPr/>
    </dgm:pt>
    <dgm:pt modelId="{27B49B31-0760-44B1-88CB-4F1261B2EC1D}" type="pres">
      <dgm:prSet presAssocID="{69E3F57E-9798-4274-B9FC-DAC15749CB03}" presName="vert2" presStyleCnt="0"/>
      <dgm:spPr/>
    </dgm:pt>
    <dgm:pt modelId="{29CE1C18-BF62-4434-8FB7-693358FA0041}" type="pres">
      <dgm:prSet presAssocID="{69E3F57E-9798-4274-B9FC-DAC15749CB03}" presName="thinLine2b" presStyleLbl="callout" presStyleIdx="3" presStyleCnt="4"/>
      <dgm:spPr/>
    </dgm:pt>
    <dgm:pt modelId="{19D4E9F8-2201-49E6-9EA1-A69FDAB5CC2A}" type="pres">
      <dgm:prSet presAssocID="{69E3F57E-9798-4274-B9FC-DAC15749CB03}" presName="vertSpace2b" presStyleCnt="0"/>
      <dgm:spPr/>
    </dgm:pt>
  </dgm:ptLst>
  <dgm:cxnLst>
    <dgm:cxn modelId="{B19FD418-9000-44ED-949F-5A033CF3AE32}" srcId="{075D57D7-2B78-45B6-9339-4CB963FA75B2}" destId="{732EA662-6C80-4CA9-95EA-6ACE8C9BC93D}" srcOrd="0" destOrd="0" parTransId="{38E50CDC-8C13-40E8-8CA9-6C09691AACB3}" sibTransId="{9C6D1FA5-C6AE-4A80-9F8F-9BC78C04931C}"/>
    <dgm:cxn modelId="{A12D4B2B-76EB-4EFE-81A9-79AA62998ED9}" type="presOf" srcId="{372BE988-84F5-447F-B5EA-DF7E0CEB1624}" destId="{EAD08A1A-E1AF-4B1E-A74D-DB849C226034}" srcOrd="0" destOrd="0" presId="urn:microsoft.com/office/officeart/2008/layout/LinedList"/>
    <dgm:cxn modelId="{5C1BBD44-A4E9-482F-A798-285687E767E5}" srcId="{075D57D7-2B78-45B6-9339-4CB963FA75B2}" destId="{372BE988-84F5-447F-B5EA-DF7E0CEB1624}" srcOrd="1" destOrd="0" parTransId="{5EE0832A-C5F1-4740-921B-8178796D501E}" sibTransId="{0FA40C91-31B7-444D-B108-FB7B9515F4C0}"/>
    <dgm:cxn modelId="{DE581E74-E5CF-4BD3-BC63-1E1C9E211ADD}" srcId="{075D57D7-2B78-45B6-9339-4CB963FA75B2}" destId="{69E3F57E-9798-4274-B9FC-DAC15749CB03}" srcOrd="3" destOrd="0" parTransId="{4CCBB53B-EF15-4F10-A94F-434E5D65F48C}" sibTransId="{7C431A2F-AB1E-42A4-9C0E-FE9386E67871}"/>
    <dgm:cxn modelId="{3BB1ED97-EB81-4ED7-871B-87192A10E1A5}" type="presOf" srcId="{BFEB0A30-7506-4E5A-9BDF-70872A257B27}" destId="{FE8C3607-D523-46CA-BBB4-A67C29D17986}" srcOrd="0" destOrd="0" presId="urn:microsoft.com/office/officeart/2008/layout/LinedList"/>
    <dgm:cxn modelId="{EB6FEC9A-3498-4D4A-BBEA-854503DCBD3D}" type="presOf" srcId="{6A332D61-2C1A-431E-B04F-2B3C5D967399}" destId="{6C8B737F-C6B3-46DB-B3BC-2C35E8CDF015}" srcOrd="0" destOrd="0" presId="urn:microsoft.com/office/officeart/2008/layout/LinedList"/>
    <dgm:cxn modelId="{ACDD37AA-7F28-4F02-962B-27FE799B37E3}" srcId="{075D57D7-2B78-45B6-9339-4CB963FA75B2}" destId="{BFEB0A30-7506-4E5A-9BDF-70872A257B27}" srcOrd="2" destOrd="0" parTransId="{1674490D-33B0-433C-A711-0596A509F2D7}" sibTransId="{4B5EBD8A-BF4C-47CB-8202-BBAD708B7AE7}"/>
    <dgm:cxn modelId="{EC2987B2-CD81-42B3-866D-E5069107BEC8}" type="presOf" srcId="{69E3F57E-9798-4274-B9FC-DAC15749CB03}" destId="{C713B4F6-6861-4548-A23C-8CA61A692423}" srcOrd="0" destOrd="0" presId="urn:microsoft.com/office/officeart/2008/layout/LinedList"/>
    <dgm:cxn modelId="{AAF2EEB3-8109-4434-846A-5F1DE4C9F07F}" type="presOf" srcId="{075D57D7-2B78-45B6-9339-4CB963FA75B2}" destId="{59ED0525-C9A6-4059-A746-BC11B6F8AAAD}" srcOrd="0" destOrd="0" presId="urn:microsoft.com/office/officeart/2008/layout/LinedList"/>
    <dgm:cxn modelId="{8C54A1C8-5721-4A11-9921-11658BF0FEF0}" type="presOf" srcId="{732EA662-6C80-4CA9-95EA-6ACE8C9BC93D}" destId="{77BD13BD-5E69-4544-9F15-78D22E40C97B}" srcOrd="0" destOrd="0" presId="urn:microsoft.com/office/officeart/2008/layout/LinedList"/>
    <dgm:cxn modelId="{2DB626DE-7C39-40D4-93DC-D55C0F4FE98B}" srcId="{6A332D61-2C1A-431E-B04F-2B3C5D967399}" destId="{075D57D7-2B78-45B6-9339-4CB963FA75B2}" srcOrd="0" destOrd="0" parTransId="{F089A459-A274-45AE-9E69-5DB86718BB3B}" sibTransId="{2B5CC03C-7C14-437D-8225-B9072EAFE6DE}"/>
    <dgm:cxn modelId="{77676EE7-8271-4E57-8BB6-DAC750CAB517}" type="presParOf" srcId="{6C8B737F-C6B3-46DB-B3BC-2C35E8CDF015}" destId="{D2157DA1-AA21-4A07-AB34-E58DD93C03D9}" srcOrd="0" destOrd="0" presId="urn:microsoft.com/office/officeart/2008/layout/LinedList"/>
    <dgm:cxn modelId="{DB172C08-A397-4BE5-B194-9F5FDFA23DF7}" type="presParOf" srcId="{6C8B737F-C6B3-46DB-B3BC-2C35E8CDF015}" destId="{1643260C-EFB4-4344-A9FD-798B68967409}" srcOrd="1" destOrd="0" presId="urn:microsoft.com/office/officeart/2008/layout/LinedList"/>
    <dgm:cxn modelId="{A76F0E45-F71B-41DE-80ED-60706754CAA7}" type="presParOf" srcId="{1643260C-EFB4-4344-A9FD-798B68967409}" destId="{59ED0525-C9A6-4059-A746-BC11B6F8AAAD}" srcOrd="0" destOrd="0" presId="urn:microsoft.com/office/officeart/2008/layout/LinedList"/>
    <dgm:cxn modelId="{D19AC229-179B-4971-9607-0C9F953C9177}" type="presParOf" srcId="{1643260C-EFB4-4344-A9FD-798B68967409}" destId="{184A3BD4-7B86-48E3-8460-3D8D8011C889}" srcOrd="1" destOrd="0" presId="urn:microsoft.com/office/officeart/2008/layout/LinedList"/>
    <dgm:cxn modelId="{49215348-63A4-420E-9184-2AB4089B9112}" type="presParOf" srcId="{184A3BD4-7B86-48E3-8460-3D8D8011C889}" destId="{82F71076-D9AD-48ED-B33D-54686A0ABD12}" srcOrd="0" destOrd="0" presId="urn:microsoft.com/office/officeart/2008/layout/LinedList"/>
    <dgm:cxn modelId="{87665D7C-6527-4D57-9814-4B8145D1E93E}" type="presParOf" srcId="{184A3BD4-7B86-48E3-8460-3D8D8011C889}" destId="{F08D0243-6772-475C-AFB8-5699E6E81C49}" srcOrd="1" destOrd="0" presId="urn:microsoft.com/office/officeart/2008/layout/LinedList"/>
    <dgm:cxn modelId="{D3840A4D-E8C6-460E-A1D3-86226019088F}" type="presParOf" srcId="{F08D0243-6772-475C-AFB8-5699E6E81C49}" destId="{721E7471-F1A5-499C-920C-90106F0BD178}" srcOrd="0" destOrd="0" presId="urn:microsoft.com/office/officeart/2008/layout/LinedList"/>
    <dgm:cxn modelId="{F2990821-1E75-4E84-AF55-983563C3A235}" type="presParOf" srcId="{F08D0243-6772-475C-AFB8-5699E6E81C49}" destId="{77BD13BD-5E69-4544-9F15-78D22E40C97B}" srcOrd="1" destOrd="0" presId="urn:microsoft.com/office/officeart/2008/layout/LinedList"/>
    <dgm:cxn modelId="{601DDFC5-806C-449E-A975-80795F8ABEBD}" type="presParOf" srcId="{F08D0243-6772-475C-AFB8-5699E6E81C49}" destId="{105CB828-B117-4AF4-9BE2-7A2E542DD24B}" srcOrd="2" destOrd="0" presId="urn:microsoft.com/office/officeart/2008/layout/LinedList"/>
    <dgm:cxn modelId="{430EC352-2593-4E79-8C94-9A3EA39C8678}" type="presParOf" srcId="{184A3BD4-7B86-48E3-8460-3D8D8011C889}" destId="{E0AFA6EB-BFB6-43B7-A6D0-4BEA9B8DC179}" srcOrd="2" destOrd="0" presId="urn:microsoft.com/office/officeart/2008/layout/LinedList"/>
    <dgm:cxn modelId="{99160D05-01E7-4E0C-9E52-6CA8D7C1035E}" type="presParOf" srcId="{184A3BD4-7B86-48E3-8460-3D8D8011C889}" destId="{B74E97D6-6402-4E90-BC43-F119C8605285}" srcOrd="3" destOrd="0" presId="urn:microsoft.com/office/officeart/2008/layout/LinedList"/>
    <dgm:cxn modelId="{9C7E2D3E-1B33-4EF6-ABB3-CAF1995DFC19}" type="presParOf" srcId="{184A3BD4-7B86-48E3-8460-3D8D8011C889}" destId="{0D98F8C1-10CD-409D-B932-6471AE49C745}" srcOrd="4" destOrd="0" presId="urn:microsoft.com/office/officeart/2008/layout/LinedList"/>
    <dgm:cxn modelId="{D3DA009F-63CD-48DC-9F9F-38BD6B7748F3}" type="presParOf" srcId="{0D98F8C1-10CD-409D-B932-6471AE49C745}" destId="{90399BD0-8362-4D63-B839-484C62E244AC}" srcOrd="0" destOrd="0" presId="urn:microsoft.com/office/officeart/2008/layout/LinedList"/>
    <dgm:cxn modelId="{8DDB2D58-6908-4672-9697-40128438F033}" type="presParOf" srcId="{0D98F8C1-10CD-409D-B932-6471AE49C745}" destId="{EAD08A1A-E1AF-4B1E-A74D-DB849C226034}" srcOrd="1" destOrd="0" presId="urn:microsoft.com/office/officeart/2008/layout/LinedList"/>
    <dgm:cxn modelId="{62E1ADB8-6583-44F5-B45F-BA9A4D777E47}" type="presParOf" srcId="{0D98F8C1-10CD-409D-B932-6471AE49C745}" destId="{9BB2313F-D161-4ADE-836D-4D84FE6D1541}" srcOrd="2" destOrd="0" presId="urn:microsoft.com/office/officeart/2008/layout/LinedList"/>
    <dgm:cxn modelId="{C2B23756-D32C-4D08-8E9F-47676DECA839}" type="presParOf" srcId="{184A3BD4-7B86-48E3-8460-3D8D8011C889}" destId="{D49F9E5E-A648-4E09-8D8C-709214720B72}" srcOrd="5" destOrd="0" presId="urn:microsoft.com/office/officeart/2008/layout/LinedList"/>
    <dgm:cxn modelId="{76E7F78C-43FE-4423-93A1-DB5E39449590}" type="presParOf" srcId="{184A3BD4-7B86-48E3-8460-3D8D8011C889}" destId="{205CA44D-20A1-4502-AA4B-68EDE72612D2}" srcOrd="6" destOrd="0" presId="urn:microsoft.com/office/officeart/2008/layout/LinedList"/>
    <dgm:cxn modelId="{9EF083F4-23D6-4A9B-876B-7FEDDE448F00}" type="presParOf" srcId="{184A3BD4-7B86-48E3-8460-3D8D8011C889}" destId="{814D126E-3FA1-42FC-84DE-61F7F62F9A3E}" srcOrd="7" destOrd="0" presId="urn:microsoft.com/office/officeart/2008/layout/LinedList"/>
    <dgm:cxn modelId="{9A9D5AE4-0087-40CE-8996-12DE56630AD6}" type="presParOf" srcId="{814D126E-3FA1-42FC-84DE-61F7F62F9A3E}" destId="{92DD9C7F-2480-4082-A3F2-B3ED7C13D6A0}" srcOrd="0" destOrd="0" presId="urn:microsoft.com/office/officeart/2008/layout/LinedList"/>
    <dgm:cxn modelId="{B640B604-4B40-4D85-91D4-E9BF3316F932}" type="presParOf" srcId="{814D126E-3FA1-42FC-84DE-61F7F62F9A3E}" destId="{FE8C3607-D523-46CA-BBB4-A67C29D17986}" srcOrd="1" destOrd="0" presId="urn:microsoft.com/office/officeart/2008/layout/LinedList"/>
    <dgm:cxn modelId="{19484A05-8014-45BD-AF9A-2D779EDC9B30}" type="presParOf" srcId="{814D126E-3FA1-42FC-84DE-61F7F62F9A3E}" destId="{A6395104-E490-427C-A3C4-E6F8AB290A9C}" srcOrd="2" destOrd="0" presId="urn:microsoft.com/office/officeart/2008/layout/LinedList"/>
    <dgm:cxn modelId="{36594F1E-18E3-4E40-A335-0AD18461504A}" type="presParOf" srcId="{184A3BD4-7B86-48E3-8460-3D8D8011C889}" destId="{4BB8676C-FDE4-4703-8285-C44DACACE42C}" srcOrd="8" destOrd="0" presId="urn:microsoft.com/office/officeart/2008/layout/LinedList"/>
    <dgm:cxn modelId="{9D95AA50-AC45-41DF-A806-27ACFF4BF08D}" type="presParOf" srcId="{184A3BD4-7B86-48E3-8460-3D8D8011C889}" destId="{45AA1BF0-4983-4A85-AA15-06FB1B6ACB23}" srcOrd="9" destOrd="0" presId="urn:microsoft.com/office/officeart/2008/layout/LinedList"/>
    <dgm:cxn modelId="{9BFCF761-D1E9-48BC-90D6-71C8776A4C27}" type="presParOf" srcId="{184A3BD4-7B86-48E3-8460-3D8D8011C889}" destId="{AC9A27C7-0506-446B-BCD2-06EACF7231B6}" srcOrd="10" destOrd="0" presId="urn:microsoft.com/office/officeart/2008/layout/LinedList"/>
    <dgm:cxn modelId="{F2975B14-17BC-4C29-A2F0-77A8C9FFF6CB}" type="presParOf" srcId="{AC9A27C7-0506-446B-BCD2-06EACF7231B6}" destId="{C20D43F6-630E-48B6-B8E0-907AED0CB36D}" srcOrd="0" destOrd="0" presId="urn:microsoft.com/office/officeart/2008/layout/LinedList"/>
    <dgm:cxn modelId="{790882B7-2AC4-4EC3-9299-FCE3FFFFA823}" type="presParOf" srcId="{AC9A27C7-0506-446B-BCD2-06EACF7231B6}" destId="{C713B4F6-6861-4548-A23C-8CA61A692423}" srcOrd="1" destOrd="0" presId="urn:microsoft.com/office/officeart/2008/layout/LinedList"/>
    <dgm:cxn modelId="{9A17A1E2-315E-4202-B6CD-12B5C87C9784}" type="presParOf" srcId="{AC9A27C7-0506-446B-BCD2-06EACF7231B6}" destId="{27B49B31-0760-44B1-88CB-4F1261B2EC1D}" srcOrd="2" destOrd="0" presId="urn:microsoft.com/office/officeart/2008/layout/LinedList"/>
    <dgm:cxn modelId="{75B54D09-1E8A-46AC-A139-3F0520294949}" type="presParOf" srcId="{184A3BD4-7B86-48E3-8460-3D8D8011C889}" destId="{29CE1C18-BF62-4434-8FB7-693358FA0041}" srcOrd="11" destOrd="0" presId="urn:microsoft.com/office/officeart/2008/layout/LinedList"/>
    <dgm:cxn modelId="{B93595A2-3CA4-4EE9-8F67-611510B92F22}" type="presParOf" srcId="{184A3BD4-7B86-48E3-8460-3D8D8011C889}" destId="{19D4E9F8-2201-49E6-9EA1-A69FDAB5CC2A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A332D61-2C1A-431E-B04F-2B3C5D96739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2EA662-6C80-4CA9-95EA-6ACE8C9BC93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000" dirty="0"/>
            <a:t>The root cause of all the problems was the inefficiency of the employees due to long work hours and job dissatisfaction</a:t>
          </a:r>
          <a:endParaRPr lang="en-US" sz="1000" dirty="0"/>
        </a:p>
      </dgm:t>
    </dgm:pt>
    <dgm:pt modelId="{38E50CDC-8C13-40E8-8CA9-6C09691AACB3}" type="parTrans" cxnId="{B19FD418-9000-44ED-949F-5A033CF3AE32}">
      <dgm:prSet/>
      <dgm:spPr/>
      <dgm:t>
        <a:bodyPr/>
        <a:lstStyle/>
        <a:p>
          <a:endParaRPr lang="en-US"/>
        </a:p>
      </dgm:t>
    </dgm:pt>
    <dgm:pt modelId="{9C6D1FA5-C6AE-4A80-9F8F-9BC78C04931C}" type="sibTrans" cxnId="{B19FD418-9000-44ED-949F-5A033CF3AE32}">
      <dgm:prSet/>
      <dgm:spPr/>
      <dgm:t>
        <a:bodyPr/>
        <a:lstStyle/>
        <a:p>
          <a:endParaRPr lang="en-US"/>
        </a:p>
      </dgm:t>
    </dgm:pt>
    <dgm:pt modelId="{372BE988-84F5-447F-B5EA-DF7E0CEB162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000" dirty="0"/>
            <a:t>Once employee satisfaction is achieved through the 12-month action plan, efficiency will increase</a:t>
          </a:r>
          <a:endParaRPr lang="en-US" sz="1000" dirty="0"/>
        </a:p>
      </dgm:t>
    </dgm:pt>
    <dgm:pt modelId="{5EE0832A-C5F1-4740-921B-8178796D501E}" type="parTrans" cxnId="{5C1BBD44-A4E9-482F-A798-285687E767E5}">
      <dgm:prSet/>
      <dgm:spPr/>
      <dgm:t>
        <a:bodyPr/>
        <a:lstStyle/>
        <a:p>
          <a:endParaRPr lang="en-US"/>
        </a:p>
      </dgm:t>
    </dgm:pt>
    <dgm:pt modelId="{0FA40C91-31B7-444D-B108-FB7B9515F4C0}" type="sibTrans" cxnId="{5C1BBD44-A4E9-482F-A798-285687E767E5}">
      <dgm:prSet/>
      <dgm:spPr/>
      <dgm:t>
        <a:bodyPr/>
        <a:lstStyle/>
        <a:p>
          <a:endParaRPr lang="en-US"/>
        </a:p>
      </dgm:t>
    </dgm:pt>
    <dgm:pt modelId="{BFEB0A30-7506-4E5A-9BDF-70872A257B2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000" dirty="0"/>
            <a:t>This will ultimately result in better work </a:t>
          </a:r>
          <a:endParaRPr lang="en-US" sz="1000" dirty="0"/>
        </a:p>
      </dgm:t>
    </dgm:pt>
    <dgm:pt modelId="{1674490D-33B0-433C-A711-0596A509F2D7}" type="parTrans" cxnId="{ACDD37AA-7F28-4F02-962B-27FE799B37E3}">
      <dgm:prSet/>
      <dgm:spPr/>
      <dgm:t>
        <a:bodyPr/>
        <a:lstStyle/>
        <a:p>
          <a:endParaRPr lang="en-US"/>
        </a:p>
      </dgm:t>
    </dgm:pt>
    <dgm:pt modelId="{4B5EBD8A-BF4C-47CB-8202-BBAD708B7AE7}" type="sibTrans" cxnId="{ACDD37AA-7F28-4F02-962B-27FE799B37E3}">
      <dgm:prSet/>
      <dgm:spPr/>
      <dgm:t>
        <a:bodyPr/>
        <a:lstStyle/>
        <a:p>
          <a:endParaRPr lang="en-US"/>
        </a:p>
      </dgm:t>
    </dgm:pt>
    <dgm:pt modelId="{075D57D7-2B78-45B6-9339-4CB963FA75B2}">
      <dgm:prSet phldrT="[Text]" custT="1"/>
      <dgm:spPr/>
      <dgm:t>
        <a:bodyPr/>
        <a:lstStyle/>
        <a:p>
          <a:endParaRPr lang="en-US" sz="1000" dirty="0"/>
        </a:p>
      </dgm:t>
    </dgm:pt>
    <dgm:pt modelId="{2B5CC03C-7C14-437D-8225-B9072EAFE6DE}" type="sibTrans" cxnId="{2DB626DE-7C39-40D4-93DC-D55C0F4FE98B}">
      <dgm:prSet/>
      <dgm:spPr/>
      <dgm:t>
        <a:bodyPr/>
        <a:lstStyle/>
        <a:p>
          <a:endParaRPr lang="en-US"/>
        </a:p>
      </dgm:t>
    </dgm:pt>
    <dgm:pt modelId="{F089A459-A274-45AE-9E69-5DB86718BB3B}" type="parTrans" cxnId="{2DB626DE-7C39-40D4-93DC-D55C0F4FE98B}">
      <dgm:prSet/>
      <dgm:spPr/>
      <dgm:t>
        <a:bodyPr/>
        <a:lstStyle/>
        <a:p>
          <a:endParaRPr lang="en-US"/>
        </a:p>
      </dgm:t>
    </dgm:pt>
    <dgm:pt modelId="{6C8B737F-C6B3-46DB-B3BC-2C35E8CDF015}" type="pres">
      <dgm:prSet presAssocID="{6A332D61-2C1A-431E-B04F-2B3C5D967399}" presName="vert0" presStyleCnt="0">
        <dgm:presLayoutVars>
          <dgm:dir/>
          <dgm:animOne val="branch"/>
          <dgm:animLvl val="lvl"/>
        </dgm:presLayoutVars>
      </dgm:prSet>
      <dgm:spPr/>
    </dgm:pt>
    <dgm:pt modelId="{D2157DA1-AA21-4A07-AB34-E58DD93C03D9}" type="pres">
      <dgm:prSet presAssocID="{075D57D7-2B78-45B6-9339-4CB963FA75B2}" presName="thickLine" presStyleLbl="alignNode1" presStyleIdx="0" presStyleCnt="1"/>
      <dgm:spPr/>
    </dgm:pt>
    <dgm:pt modelId="{1643260C-EFB4-4344-A9FD-798B68967409}" type="pres">
      <dgm:prSet presAssocID="{075D57D7-2B78-45B6-9339-4CB963FA75B2}" presName="horz1" presStyleCnt="0"/>
      <dgm:spPr/>
    </dgm:pt>
    <dgm:pt modelId="{59ED0525-C9A6-4059-A746-BC11B6F8AAAD}" type="pres">
      <dgm:prSet presAssocID="{075D57D7-2B78-45B6-9339-4CB963FA75B2}" presName="tx1" presStyleLbl="revTx" presStyleIdx="0" presStyleCnt="4"/>
      <dgm:spPr/>
    </dgm:pt>
    <dgm:pt modelId="{184A3BD4-7B86-48E3-8460-3D8D8011C889}" type="pres">
      <dgm:prSet presAssocID="{075D57D7-2B78-45B6-9339-4CB963FA75B2}" presName="vert1" presStyleCnt="0"/>
      <dgm:spPr/>
    </dgm:pt>
    <dgm:pt modelId="{82F71076-D9AD-48ED-B33D-54686A0ABD12}" type="pres">
      <dgm:prSet presAssocID="{732EA662-6C80-4CA9-95EA-6ACE8C9BC93D}" presName="vertSpace2a" presStyleCnt="0"/>
      <dgm:spPr/>
    </dgm:pt>
    <dgm:pt modelId="{F08D0243-6772-475C-AFB8-5699E6E81C49}" type="pres">
      <dgm:prSet presAssocID="{732EA662-6C80-4CA9-95EA-6ACE8C9BC93D}" presName="horz2" presStyleCnt="0"/>
      <dgm:spPr/>
    </dgm:pt>
    <dgm:pt modelId="{721E7471-F1A5-499C-920C-90106F0BD178}" type="pres">
      <dgm:prSet presAssocID="{732EA662-6C80-4CA9-95EA-6ACE8C9BC93D}" presName="horzSpace2" presStyleCnt="0"/>
      <dgm:spPr/>
    </dgm:pt>
    <dgm:pt modelId="{77BD13BD-5E69-4544-9F15-78D22E40C97B}" type="pres">
      <dgm:prSet presAssocID="{732EA662-6C80-4CA9-95EA-6ACE8C9BC93D}" presName="tx2" presStyleLbl="revTx" presStyleIdx="1" presStyleCnt="4"/>
      <dgm:spPr/>
    </dgm:pt>
    <dgm:pt modelId="{105CB828-B117-4AF4-9BE2-7A2E542DD24B}" type="pres">
      <dgm:prSet presAssocID="{732EA662-6C80-4CA9-95EA-6ACE8C9BC93D}" presName="vert2" presStyleCnt="0"/>
      <dgm:spPr/>
    </dgm:pt>
    <dgm:pt modelId="{E0AFA6EB-BFB6-43B7-A6D0-4BEA9B8DC179}" type="pres">
      <dgm:prSet presAssocID="{732EA662-6C80-4CA9-95EA-6ACE8C9BC93D}" presName="thinLine2b" presStyleLbl="callout" presStyleIdx="0" presStyleCnt="3"/>
      <dgm:spPr/>
    </dgm:pt>
    <dgm:pt modelId="{B74E97D6-6402-4E90-BC43-F119C8605285}" type="pres">
      <dgm:prSet presAssocID="{732EA662-6C80-4CA9-95EA-6ACE8C9BC93D}" presName="vertSpace2b" presStyleCnt="0"/>
      <dgm:spPr/>
    </dgm:pt>
    <dgm:pt modelId="{0D98F8C1-10CD-409D-B932-6471AE49C745}" type="pres">
      <dgm:prSet presAssocID="{372BE988-84F5-447F-B5EA-DF7E0CEB1624}" presName="horz2" presStyleCnt="0"/>
      <dgm:spPr/>
    </dgm:pt>
    <dgm:pt modelId="{90399BD0-8362-4D63-B839-484C62E244AC}" type="pres">
      <dgm:prSet presAssocID="{372BE988-84F5-447F-B5EA-DF7E0CEB1624}" presName="horzSpace2" presStyleCnt="0"/>
      <dgm:spPr/>
    </dgm:pt>
    <dgm:pt modelId="{EAD08A1A-E1AF-4B1E-A74D-DB849C226034}" type="pres">
      <dgm:prSet presAssocID="{372BE988-84F5-447F-B5EA-DF7E0CEB1624}" presName="tx2" presStyleLbl="revTx" presStyleIdx="2" presStyleCnt="4"/>
      <dgm:spPr/>
    </dgm:pt>
    <dgm:pt modelId="{9BB2313F-D161-4ADE-836D-4D84FE6D1541}" type="pres">
      <dgm:prSet presAssocID="{372BE988-84F5-447F-B5EA-DF7E0CEB1624}" presName="vert2" presStyleCnt="0"/>
      <dgm:spPr/>
    </dgm:pt>
    <dgm:pt modelId="{D49F9E5E-A648-4E09-8D8C-709214720B72}" type="pres">
      <dgm:prSet presAssocID="{372BE988-84F5-447F-B5EA-DF7E0CEB1624}" presName="thinLine2b" presStyleLbl="callout" presStyleIdx="1" presStyleCnt="3"/>
      <dgm:spPr/>
    </dgm:pt>
    <dgm:pt modelId="{205CA44D-20A1-4502-AA4B-68EDE72612D2}" type="pres">
      <dgm:prSet presAssocID="{372BE988-84F5-447F-B5EA-DF7E0CEB1624}" presName="vertSpace2b" presStyleCnt="0"/>
      <dgm:spPr/>
    </dgm:pt>
    <dgm:pt modelId="{814D126E-3FA1-42FC-84DE-61F7F62F9A3E}" type="pres">
      <dgm:prSet presAssocID="{BFEB0A30-7506-4E5A-9BDF-70872A257B27}" presName="horz2" presStyleCnt="0"/>
      <dgm:spPr/>
    </dgm:pt>
    <dgm:pt modelId="{92DD9C7F-2480-4082-A3F2-B3ED7C13D6A0}" type="pres">
      <dgm:prSet presAssocID="{BFEB0A30-7506-4E5A-9BDF-70872A257B27}" presName="horzSpace2" presStyleCnt="0"/>
      <dgm:spPr/>
    </dgm:pt>
    <dgm:pt modelId="{FE8C3607-D523-46CA-BBB4-A67C29D17986}" type="pres">
      <dgm:prSet presAssocID="{BFEB0A30-7506-4E5A-9BDF-70872A257B27}" presName="tx2" presStyleLbl="revTx" presStyleIdx="3" presStyleCnt="4"/>
      <dgm:spPr/>
    </dgm:pt>
    <dgm:pt modelId="{A6395104-E490-427C-A3C4-E6F8AB290A9C}" type="pres">
      <dgm:prSet presAssocID="{BFEB0A30-7506-4E5A-9BDF-70872A257B27}" presName="vert2" presStyleCnt="0"/>
      <dgm:spPr/>
    </dgm:pt>
    <dgm:pt modelId="{4BB8676C-FDE4-4703-8285-C44DACACE42C}" type="pres">
      <dgm:prSet presAssocID="{BFEB0A30-7506-4E5A-9BDF-70872A257B27}" presName="thinLine2b" presStyleLbl="callout" presStyleIdx="2" presStyleCnt="3"/>
      <dgm:spPr/>
    </dgm:pt>
    <dgm:pt modelId="{45AA1BF0-4983-4A85-AA15-06FB1B6ACB23}" type="pres">
      <dgm:prSet presAssocID="{BFEB0A30-7506-4E5A-9BDF-70872A257B27}" presName="vertSpace2b" presStyleCnt="0"/>
      <dgm:spPr/>
    </dgm:pt>
  </dgm:ptLst>
  <dgm:cxnLst>
    <dgm:cxn modelId="{B19FD418-9000-44ED-949F-5A033CF3AE32}" srcId="{075D57D7-2B78-45B6-9339-4CB963FA75B2}" destId="{732EA662-6C80-4CA9-95EA-6ACE8C9BC93D}" srcOrd="0" destOrd="0" parTransId="{38E50CDC-8C13-40E8-8CA9-6C09691AACB3}" sibTransId="{9C6D1FA5-C6AE-4A80-9F8F-9BC78C04931C}"/>
    <dgm:cxn modelId="{A12D4B2B-76EB-4EFE-81A9-79AA62998ED9}" type="presOf" srcId="{372BE988-84F5-447F-B5EA-DF7E0CEB1624}" destId="{EAD08A1A-E1AF-4B1E-A74D-DB849C226034}" srcOrd="0" destOrd="0" presId="urn:microsoft.com/office/officeart/2008/layout/LinedList"/>
    <dgm:cxn modelId="{5C1BBD44-A4E9-482F-A798-285687E767E5}" srcId="{075D57D7-2B78-45B6-9339-4CB963FA75B2}" destId="{372BE988-84F5-447F-B5EA-DF7E0CEB1624}" srcOrd="1" destOrd="0" parTransId="{5EE0832A-C5F1-4740-921B-8178796D501E}" sibTransId="{0FA40C91-31B7-444D-B108-FB7B9515F4C0}"/>
    <dgm:cxn modelId="{3BB1ED97-EB81-4ED7-871B-87192A10E1A5}" type="presOf" srcId="{BFEB0A30-7506-4E5A-9BDF-70872A257B27}" destId="{FE8C3607-D523-46CA-BBB4-A67C29D17986}" srcOrd="0" destOrd="0" presId="urn:microsoft.com/office/officeart/2008/layout/LinedList"/>
    <dgm:cxn modelId="{EB6FEC9A-3498-4D4A-BBEA-854503DCBD3D}" type="presOf" srcId="{6A332D61-2C1A-431E-B04F-2B3C5D967399}" destId="{6C8B737F-C6B3-46DB-B3BC-2C35E8CDF015}" srcOrd="0" destOrd="0" presId="urn:microsoft.com/office/officeart/2008/layout/LinedList"/>
    <dgm:cxn modelId="{ACDD37AA-7F28-4F02-962B-27FE799B37E3}" srcId="{075D57D7-2B78-45B6-9339-4CB963FA75B2}" destId="{BFEB0A30-7506-4E5A-9BDF-70872A257B27}" srcOrd="2" destOrd="0" parTransId="{1674490D-33B0-433C-A711-0596A509F2D7}" sibTransId="{4B5EBD8A-BF4C-47CB-8202-BBAD708B7AE7}"/>
    <dgm:cxn modelId="{AAF2EEB3-8109-4434-846A-5F1DE4C9F07F}" type="presOf" srcId="{075D57D7-2B78-45B6-9339-4CB963FA75B2}" destId="{59ED0525-C9A6-4059-A746-BC11B6F8AAAD}" srcOrd="0" destOrd="0" presId="urn:microsoft.com/office/officeart/2008/layout/LinedList"/>
    <dgm:cxn modelId="{8C54A1C8-5721-4A11-9921-11658BF0FEF0}" type="presOf" srcId="{732EA662-6C80-4CA9-95EA-6ACE8C9BC93D}" destId="{77BD13BD-5E69-4544-9F15-78D22E40C97B}" srcOrd="0" destOrd="0" presId="urn:microsoft.com/office/officeart/2008/layout/LinedList"/>
    <dgm:cxn modelId="{2DB626DE-7C39-40D4-93DC-D55C0F4FE98B}" srcId="{6A332D61-2C1A-431E-B04F-2B3C5D967399}" destId="{075D57D7-2B78-45B6-9339-4CB963FA75B2}" srcOrd="0" destOrd="0" parTransId="{F089A459-A274-45AE-9E69-5DB86718BB3B}" sibTransId="{2B5CC03C-7C14-437D-8225-B9072EAFE6DE}"/>
    <dgm:cxn modelId="{77676EE7-8271-4E57-8BB6-DAC750CAB517}" type="presParOf" srcId="{6C8B737F-C6B3-46DB-B3BC-2C35E8CDF015}" destId="{D2157DA1-AA21-4A07-AB34-E58DD93C03D9}" srcOrd="0" destOrd="0" presId="urn:microsoft.com/office/officeart/2008/layout/LinedList"/>
    <dgm:cxn modelId="{DB172C08-A397-4BE5-B194-9F5FDFA23DF7}" type="presParOf" srcId="{6C8B737F-C6B3-46DB-B3BC-2C35E8CDF015}" destId="{1643260C-EFB4-4344-A9FD-798B68967409}" srcOrd="1" destOrd="0" presId="urn:microsoft.com/office/officeart/2008/layout/LinedList"/>
    <dgm:cxn modelId="{A76F0E45-F71B-41DE-80ED-60706754CAA7}" type="presParOf" srcId="{1643260C-EFB4-4344-A9FD-798B68967409}" destId="{59ED0525-C9A6-4059-A746-BC11B6F8AAAD}" srcOrd="0" destOrd="0" presId="urn:microsoft.com/office/officeart/2008/layout/LinedList"/>
    <dgm:cxn modelId="{D19AC229-179B-4971-9607-0C9F953C9177}" type="presParOf" srcId="{1643260C-EFB4-4344-A9FD-798B68967409}" destId="{184A3BD4-7B86-48E3-8460-3D8D8011C889}" srcOrd="1" destOrd="0" presId="urn:microsoft.com/office/officeart/2008/layout/LinedList"/>
    <dgm:cxn modelId="{49215348-63A4-420E-9184-2AB4089B9112}" type="presParOf" srcId="{184A3BD4-7B86-48E3-8460-3D8D8011C889}" destId="{82F71076-D9AD-48ED-B33D-54686A0ABD12}" srcOrd="0" destOrd="0" presId="urn:microsoft.com/office/officeart/2008/layout/LinedList"/>
    <dgm:cxn modelId="{87665D7C-6527-4D57-9814-4B8145D1E93E}" type="presParOf" srcId="{184A3BD4-7B86-48E3-8460-3D8D8011C889}" destId="{F08D0243-6772-475C-AFB8-5699E6E81C49}" srcOrd="1" destOrd="0" presId="urn:microsoft.com/office/officeart/2008/layout/LinedList"/>
    <dgm:cxn modelId="{D3840A4D-E8C6-460E-A1D3-86226019088F}" type="presParOf" srcId="{F08D0243-6772-475C-AFB8-5699E6E81C49}" destId="{721E7471-F1A5-499C-920C-90106F0BD178}" srcOrd="0" destOrd="0" presId="urn:microsoft.com/office/officeart/2008/layout/LinedList"/>
    <dgm:cxn modelId="{F2990821-1E75-4E84-AF55-983563C3A235}" type="presParOf" srcId="{F08D0243-6772-475C-AFB8-5699E6E81C49}" destId="{77BD13BD-5E69-4544-9F15-78D22E40C97B}" srcOrd="1" destOrd="0" presId="urn:microsoft.com/office/officeart/2008/layout/LinedList"/>
    <dgm:cxn modelId="{601DDFC5-806C-449E-A975-80795F8ABEBD}" type="presParOf" srcId="{F08D0243-6772-475C-AFB8-5699E6E81C49}" destId="{105CB828-B117-4AF4-9BE2-7A2E542DD24B}" srcOrd="2" destOrd="0" presId="urn:microsoft.com/office/officeart/2008/layout/LinedList"/>
    <dgm:cxn modelId="{430EC352-2593-4E79-8C94-9A3EA39C8678}" type="presParOf" srcId="{184A3BD4-7B86-48E3-8460-3D8D8011C889}" destId="{E0AFA6EB-BFB6-43B7-A6D0-4BEA9B8DC179}" srcOrd="2" destOrd="0" presId="urn:microsoft.com/office/officeart/2008/layout/LinedList"/>
    <dgm:cxn modelId="{99160D05-01E7-4E0C-9E52-6CA8D7C1035E}" type="presParOf" srcId="{184A3BD4-7B86-48E3-8460-3D8D8011C889}" destId="{B74E97D6-6402-4E90-BC43-F119C8605285}" srcOrd="3" destOrd="0" presId="urn:microsoft.com/office/officeart/2008/layout/LinedList"/>
    <dgm:cxn modelId="{9C7E2D3E-1B33-4EF6-ABB3-CAF1995DFC19}" type="presParOf" srcId="{184A3BD4-7B86-48E3-8460-3D8D8011C889}" destId="{0D98F8C1-10CD-409D-B932-6471AE49C745}" srcOrd="4" destOrd="0" presId="urn:microsoft.com/office/officeart/2008/layout/LinedList"/>
    <dgm:cxn modelId="{D3DA009F-63CD-48DC-9F9F-38BD6B7748F3}" type="presParOf" srcId="{0D98F8C1-10CD-409D-B932-6471AE49C745}" destId="{90399BD0-8362-4D63-B839-484C62E244AC}" srcOrd="0" destOrd="0" presId="urn:microsoft.com/office/officeart/2008/layout/LinedList"/>
    <dgm:cxn modelId="{8DDB2D58-6908-4672-9697-40128438F033}" type="presParOf" srcId="{0D98F8C1-10CD-409D-B932-6471AE49C745}" destId="{EAD08A1A-E1AF-4B1E-A74D-DB849C226034}" srcOrd="1" destOrd="0" presId="urn:microsoft.com/office/officeart/2008/layout/LinedList"/>
    <dgm:cxn modelId="{62E1ADB8-6583-44F5-B45F-BA9A4D777E47}" type="presParOf" srcId="{0D98F8C1-10CD-409D-B932-6471AE49C745}" destId="{9BB2313F-D161-4ADE-836D-4D84FE6D1541}" srcOrd="2" destOrd="0" presId="urn:microsoft.com/office/officeart/2008/layout/LinedList"/>
    <dgm:cxn modelId="{C2B23756-D32C-4D08-8E9F-47676DECA839}" type="presParOf" srcId="{184A3BD4-7B86-48E3-8460-3D8D8011C889}" destId="{D49F9E5E-A648-4E09-8D8C-709214720B72}" srcOrd="5" destOrd="0" presId="urn:microsoft.com/office/officeart/2008/layout/LinedList"/>
    <dgm:cxn modelId="{76E7F78C-43FE-4423-93A1-DB5E39449590}" type="presParOf" srcId="{184A3BD4-7B86-48E3-8460-3D8D8011C889}" destId="{205CA44D-20A1-4502-AA4B-68EDE72612D2}" srcOrd="6" destOrd="0" presId="urn:microsoft.com/office/officeart/2008/layout/LinedList"/>
    <dgm:cxn modelId="{9EF083F4-23D6-4A9B-876B-7FEDDE448F00}" type="presParOf" srcId="{184A3BD4-7B86-48E3-8460-3D8D8011C889}" destId="{814D126E-3FA1-42FC-84DE-61F7F62F9A3E}" srcOrd="7" destOrd="0" presId="urn:microsoft.com/office/officeart/2008/layout/LinedList"/>
    <dgm:cxn modelId="{9A9D5AE4-0087-40CE-8996-12DE56630AD6}" type="presParOf" srcId="{814D126E-3FA1-42FC-84DE-61F7F62F9A3E}" destId="{92DD9C7F-2480-4082-A3F2-B3ED7C13D6A0}" srcOrd="0" destOrd="0" presId="urn:microsoft.com/office/officeart/2008/layout/LinedList"/>
    <dgm:cxn modelId="{B640B604-4B40-4D85-91D4-E9BF3316F932}" type="presParOf" srcId="{814D126E-3FA1-42FC-84DE-61F7F62F9A3E}" destId="{FE8C3607-D523-46CA-BBB4-A67C29D17986}" srcOrd="1" destOrd="0" presId="urn:microsoft.com/office/officeart/2008/layout/LinedList"/>
    <dgm:cxn modelId="{19484A05-8014-45BD-AF9A-2D779EDC9B30}" type="presParOf" srcId="{814D126E-3FA1-42FC-84DE-61F7F62F9A3E}" destId="{A6395104-E490-427C-A3C4-E6F8AB290A9C}" srcOrd="2" destOrd="0" presId="urn:microsoft.com/office/officeart/2008/layout/LinedList"/>
    <dgm:cxn modelId="{36594F1E-18E3-4E40-A335-0AD18461504A}" type="presParOf" srcId="{184A3BD4-7B86-48E3-8460-3D8D8011C889}" destId="{4BB8676C-FDE4-4703-8285-C44DACACE42C}" srcOrd="8" destOrd="0" presId="urn:microsoft.com/office/officeart/2008/layout/LinedList"/>
    <dgm:cxn modelId="{9D95AA50-AC45-41DF-A806-27ACFF4BF08D}" type="presParOf" srcId="{184A3BD4-7B86-48E3-8460-3D8D8011C889}" destId="{45AA1BF0-4983-4A85-AA15-06FB1B6ACB2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7D41E3F-47C9-46E1-B46B-89847C5EBAE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43212A4-FF2E-45C0-A277-C1550B83F9CE}">
      <dgm:prSet phldrT="[Text]" custT="1"/>
      <dgm:spPr/>
      <dgm:t>
        <a:bodyPr anchor="ctr"/>
        <a:lstStyle/>
        <a:p>
          <a:pPr algn="ctr"/>
          <a:r>
            <a:rPr lang="en-IN" sz="1600" b="1" dirty="0"/>
            <a:t>Employee separation rate by industry</a:t>
          </a:r>
        </a:p>
      </dgm:t>
    </dgm:pt>
    <dgm:pt modelId="{712885EC-79A6-46BA-BB4B-49FF3DCEF992}" type="parTrans" cxnId="{3594096C-F843-4DF2-A00F-EA3CEECBB69E}">
      <dgm:prSet/>
      <dgm:spPr/>
      <dgm:t>
        <a:bodyPr/>
        <a:lstStyle/>
        <a:p>
          <a:endParaRPr lang="en-IN" sz="1600"/>
        </a:p>
      </dgm:t>
    </dgm:pt>
    <dgm:pt modelId="{3A50A7C3-7FA1-407C-88F1-12B632EAA9FA}" type="sibTrans" cxnId="{3594096C-F843-4DF2-A00F-EA3CEECBB69E}">
      <dgm:prSet/>
      <dgm:spPr/>
      <dgm:t>
        <a:bodyPr/>
        <a:lstStyle/>
        <a:p>
          <a:endParaRPr lang="en-IN" sz="1600"/>
        </a:p>
      </dgm:t>
    </dgm:pt>
    <dgm:pt modelId="{0B19563B-B52F-4085-AFE3-0CD57089A403}">
      <dgm:prSet phldrT="[Text]" custT="1"/>
      <dgm:spPr/>
      <dgm:t>
        <a:bodyPr anchor="ctr"/>
        <a:lstStyle/>
        <a:p>
          <a:pPr algn="l"/>
          <a:r>
            <a:rPr lang="en-IN" sz="1600" dirty="0">
              <a:hlinkClick xmlns:r="http://schemas.openxmlformats.org/officeDocument/2006/relationships" r:id="rId1"/>
            </a:rPr>
            <a:t>https://www.bls.gov/news.release/jolts.t16.htm</a:t>
          </a:r>
          <a:endParaRPr lang="en-IN" sz="1600" dirty="0"/>
        </a:p>
      </dgm:t>
    </dgm:pt>
    <dgm:pt modelId="{A5FF28E7-DC8C-45EA-B205-3BEA73DA5BB7}" type="parTrans" cxnId="{70FD19A9-870A-4EDA-B811-45A17781117A}">
      <dgm:prSet/>
      <dgm:spPr/>
      <dgm:t>
        <a:bodyPr/>
        <a:lstStyle/>
        <a:p>
          <a:endParaRPr lang="en-IN" sz="1600"/>
        </a:p>
      </dgm:t>
    </dgm:pt>
    <dgm:pt modelId="{7A396C55-AF62-4C25-B69E-563EFEEA988C}" type="sibTrans" cxnId="{70FD19A9-870A-4EDA-B811-45A17781117A}">
      <dgm:prSet/>
      <dgm:spPr/>
      <dgm:t>
        <a:bodyPr/>
        <a:lstStyle/>
        <a:p>
          <a:endParaRPr lang="en-IN" sz="1600"/>
        </a:p>
      </dgm:t>
    </dgm:pt>
    <dgm:pt modelId="{F0768F20-B772-45D4-AF48-15D3C2212C00}">
      <dgm:prSet phldrT="[Text]" custT="1"/>
      <dgm:spPr/>
      <dgm:t>
        <a:bodyPr anchor="ctr"/>
        <a:lstStyle/>
        <a:p>
          <a:pPr algn="l"/>
          <a:r>
            <a:rPr lang="en-IN" sz="1600" dirty="0">
              <a:hlinkClick xmlns:r="http://schemas.openxmlformats.org/officeDocument/2006/relationships" r:id="rId2"/>
            </a:rPr>
            <a:t>https://www.criteriacorp.com/resources/glossary/turnover-rate</a:t>
          </a:r>
          <a:endParaRPr lang="en-IN" sz="1600" dirty="0"/>
        </a:p>
      </dgm:t>
    </dgm:pt>
    <dgm:pt modelId="{BE1AED51-1EE2-4D70-AF8B-A85261059C73}" type="parTrans" cxnId="{94C0A1BB-91D1-4C20-B389-8306E6A46AB4}">
      <dgm:prSet/>
      <dgm:spPr/>
      <dgm:t>
        <a:bodyPr/>
        <a:lstStyle/>
        <a:p>
          <a:endParaRPr lang="en-IN" sz="1600"/>
        </a:p>
      </dgm:t>
    </dgm:pt>
    <dgm:pt modelId="{EAA3F232-B38F-4B2F-B274-CD092FC77B46}" type="sibTrans" cxnId="{94C0A1BB-91D1-4C20-B389-8306E6A46AB4}">
      <dgm:prSet/>
      <dgm:spPr/>
      <dgm:t>
        <a:bodyPr/>
        <a:lstStyle/>
        <a:p>
          <a:endParaRPr lang="en-IN" sz="1600"/>
        </a:p>
      </dgm:t>
    </dgm:pt>
    <dgm:pt modelId="{111A4FD1-19AC-4D1A-8ED7-6931D7EC15B0}">
      <dgm:prSet phldrT="[Text]" custT="1"/>
      <dgm:spPr/>
      <dgm:t>
        <a:bodyPr anchor="ctr"/>
        <a:lstStyle/>
        <a:p>
          <a:pPr algn="ctr"/>
          <a:r>
            <a:rPr lang="en-IN" sz="1600" b="1" dirty="0"/>
            <a:t>Turnover rate</a:t>
          </a:r>
        </a:p>
      </dgm:t>
    </dgm:pt>
    <dgm:pt modelId="{D5232A76-BBB7-4AA9-A477-A9DE37DDADC3}" type="parTrans" cxnId="{E13CBA30-E387-4E3D-BCBC-30BCDEDA8DF7}">
      <dgm:prSet/>
      <dgm:spPr/>
      <dgm:t>
        <a:bodyPr/>
        <a:lstStyle/>
        <a:p>
          <a:endParaRPr lang="en-IN" sz="1600"/>
        </a:p>
      </dgm:t>
    </dgm:pt>
    <dgm:pt modelId="{7B118D75-38B2-43A3-B1C1-125E705A5EF1}" type="sibTrans" cxnId="{E13CBA30-E387-4E3D-BCBC-30BCDEDA8DF7}">
      <dgm:prSet/>
      <dgm:spPr/>
      <dgm:t>
        <a:bodyPr/>
        <a:lstStyle/>
        <a:p>
          <a:endParaRPr lang="en-IN" sz="1600"/>
        </a:p>
      </dgm:t>
    </dgm:pt>
    <dgm:pt modelId="{D49740E3-F687-4A8A-AFD7-18471F82D9ED}">
      <dgm:prSet phldrT="[Text]" custT="1"/>
      <dgm:spPr/>
      <dgm:t>
        <a:bodyPr anchor="ctr"/>
        <a:lstStyle/>
        <a:p>
          <a:pPr algn="ctr"/>
          <a:r>
            <a:rPr lang="en-IN" sz="1600" b="1" dirty="0"/>
            <a:t>American customer satisfaction index</a:t>
          </a:r>
        </a:p>
      </dgm:t>
    </dgm:pt>
    <dgm:pt modelId="{E93812CA-E074-4764-9191-5F0E0A99C0B1}" type="parTrans" cxnId="{CD10928C-A193-4619-AA16-43063B1DB3A5}">
      <dgm:prSet/>
      <dgm:spPr/>
      <dgm:t>
        <a:bodyPr/>
        <a:lstStyle/>
        <a:p>
          <a:endParaRPr lang="en-IN" sz="1600"/>
        </a:p>
      </dgm:t>
    </dgm:pt>
    <dgm:pt modelId="{2D21F5D6-24B7-4A1C-82DE-E70433B5C127}" type="sibTrans" cxnId="{CD10928C-A193-4619-AA16-43063B1DB3A5}">
      <dgm:prSet/>
      <dgm:spPr/>
      <dgm:t>
        <a:bodyPr/>
        <a:lstStyle/>
        <a:p>
          <a:endParaRPr lang="en-IN" sz="1600"/>
        </a:p>
      </dgm:t>
    </dgm:pt>
    <dgm:pt modelId="{D27F9CD7-71A6-44BB-8F3C-6A411CE48924}">
      <dgm:prSet phldrT="[Text]" custT="1"/>
      <dgm:spPr/>
      <dgm:t>
        <a:bodyPr anchor="ctr"/>
        <a:lstStyle/>
        <a:p>
          <a:pPr algn="l"/>
          <a:r>
            <a:rPr lang="en-IN" sz="1600" dirty="0">
              <a:solidFill>
                <a:schemeClr val="accent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https://www.theacsi.org/the-acsi-difference/us-overall-customer-satisfaction/</a:t>
          </a:r>
          <a:endParaRPr lang="en-IN" sz="1600" dirty="0">
            <a:solidFill>
              <a:schemeClr val="accent1"/>
            </a:solidFill>
          </a:endParaRPr>
        </a:p>
      </dgm:t>
    </dgm:pt>
    <dgm:pt modelId="{6AC3BD3A-E84E-4194-9607-DD1605B8C2BF}" type="parTrans" cxnId="{0A529DCA-7520-40EF-977D-53DE4EE8D6E6}">
      <dgm:prSet/>
      <dgm:spPr/>
      <dgm:t>
        <a:bodyPr/>
        <a:lstStyle/>
        <a:p>
          <a:endParaRPr lang="en-IN" sz="1600"/>
        </a:p>
      </dgm:t>
    </dgm:pt>
    <dgm:pt modelId="{2DC83865-1C89-44ED-B895-FA26F45555ED}" type="sibTrans" cxnId="{0A529DCA-7520-40EF-977D-53DE4EE8D6E6}">
      <dgm:prSet/>
      <dgm:spPr/>
      <dgm:t>
        <a:bodyPr/>
        <a:lstStyle/>
        <a:p>
          <a:endParaRPr lang="en-IN" sz="1600"/>
        </a:p>
      </dgm:t>
    </dgm:pt>
    <dgm:pt modelId="{7DAC8486-D995-4371-AEC8-0077A68C97AE}">
      <dgm:prSet phldrT="[Text]" custT="1"/>
      <dgm:spPr/>
      <dgm:t>
        <a:bodyPr anchor="ctr"/>
        <a:lstStyle/>
        <a:p>
          <a:pPr algn="ctr"/>
          <a:r>
            <a:rPr lang="en-IN" sz="1600" b="1" dirty="0"/>
            <a:t>Separation rate</a:t>
          </a:r>
        </a:p>
      </dgm:t>
    </dgm:pt>
    <dgm:pt modelId="{486A0BAA-C1C9-4116-86F0-466DF5E1ADD7}" type="parTrans" cxnId="{73775A20-690C-4442-B3CB-3089FB7203BD}">
      <dgm:prSet/>
      <dgm:spPr/>
      <dgm:t>
        <a:bodyPr/>
        <a:lstStyle/>
        <a:p>
          <a:endParaRPr lang="en-IN" sz="1600"/>
        </a:p>
      </dgm:t>
    </dgm:pt>
    <dgm:pt modelId="{1D100CA6-BA1D-4BBE-BF02-C61FF0978DAA}" type="sibTrans" cxnId="{73775A20-690C-4442-B3CB-3089FB7203BD}">
      <dgm:prSet/>
      <dgm:spPr/>
      <dgm:t>
        <a:bodyPr/>
        <a:lstStyle/>
        <a:p>
          <a:endParaRPr lang="en-IN" sz="1600"/>
        </a:p>
      </dgm:t>
    </dgm:pt>
    <dgm:pt modelId="{E7DE3A5F-D051-4FD5-9374-D597078FEB0F}">
      <dgm:prSet phldrT="[Text]" custT="1"/>
      <dgm:spPr/>
      <dgm:t>
        <a:bodyPr anchor="ctr"/>
        <a:lstStyle/>
        <a:p>
          <a:pPr algn="l"/>
          <a:r>
            <a:rPr lang="en-IN" sz="1600" dirty="0">
              <a:hlinkClick xmlns:r="http://schemas.openxmlformats.org/officeDocument/2006/relationships" r:id="rId4"/>
            </a:rPr>
            <a:t>https://rb.gy/tqaizx</a:t>
          </a:r>
          <a:endParaRPr lang="en-IN" sz="1600" dirty="0"/>
        </a:p>
      </dgm:t>
    </dgm:pt>
    <dgm:pt modelId="{A9C0DFF2-386A-40FB-9C27-533E528957F7}" type="parTrans" cxnId="{6EA4EC72-7B91-42C4-BA5D-5B9E3A6B4333}">
      <dgm:prSet/>
      <dgm:spPr/>
      <dgm:t>
        <a:bodyPr/>
        <a:lstStyle/>
        <a:p>
          <a:endParaRPr lang="en-IN" sz="1600"/>
        </a:p>
      </dgm:t>
    </dgm:pt>
    <dgm:pt modelId="{C013B483-6FDB-4558-9651-EA3BF9CD8F75}" type="sibTrans" cxnId="{6EA4EC72-7B91-42C4-BA5D-5B9E3A6B4333}">
      <dgm:prSet/>
      <dgm:spPr/>
      <dgm:t>
        <a:bodyPr/>
        <a:lstStyle/>
        <a:p>
          <a:endParaRPr lang="en-IN" sz="1600"/>
        </a:p>
      </dgm:t>
    </dgm:pt>
    <dgm:pt modelId="{B60A0D84-4CBA-4940-BD92-4AF9284050A5}">
      <dgm:prSet phldrT="[Text]" custT="1"/>
      <dgm:spPr/>
      <dgm:t>
        <a:bodyPr anchor="ctr"/>
        <a:lstStyle/>
        <a:p>
          <a:pPr algn="ctr"/>
          <a:r>
            <a:rPr lang="en-IN" sz="1600" b="1" dirty="0"/>
            <a:t>Customer retention rate</a:t>
          </a:r>
        </a:p>
      </dgm:t>
    </dgm:pt>
    <dgm:pt modelId="{EAA0838F-DE1C-4F88-B8AC-2E68EA849994}" type="parTrans" cxnId="{C9FC04BD-1119-43AF-952E-14E21FF258E7}">
      <dgm:prSet/>
      <dgm:spPr/>
      <dgm:t>
        <a:bodyPr/>
        <a:lstStyle/>
        <a:p>
          <a:endParaRPr lang="en-IN" sz="1600"/>
        </a:p>
      </dgm:t>
    </dgm:pt>
    <dgm:pt modelId="{474F0943-F8EB-46EA-BBFC-E68D2BC6306F}" type="sibTrans" cxnId="{C9FC04BD-1119-43AF-952E-14E21FF258E7}">
      <dgm:prSet/>
      <dgm:spPr/>
      <dgm:t>
        <a:bodyPr/>
        <a:lstStyle/>
        <a:p>
          <a:endParaRPr lang="en-IN" sz="1600"/>
        </a:p>
      </dgm:t>
    </dgm:pt>
    <dgm:pt modelId="{028BA2B1-96CC-42A3-8F83-2B60F5EE3929}">
      <dgm:prSet phldrT="[Text]" custT="1"/>
      <dgm:spPr/>
      <dgm:t>
        <a:bodyPr anchor="ctr"/>
        <a:lstStyle/>
        <a:p>
          <a:pPr algn="l"/>
          <a:r>
            <a:rPr lang="en-IN" sz="1600" dirty="0">
              <a:hlinkClick xmlns:r="http://schemas.openxmlformats.org/officeDocument/2006/relationships" r:id="rId5"/>
            </a:rPr>
            <a:t>https://rb.gy/ukwqwo</a:t>
          </a:r>
          <a:endParaRPr lang="en-IN" sz="1600" dirty="0"/>
        </a:p>
      </dgm:t>
    </dgm:pt>
    <dgm:pt modelId="{583835C6-83F6-499E-8378-62D177CAB87A}" type="parTrans" cxnId="{65FAC33A-CB8E-4459-9EF5-158D571D5743}">
      <dgm:prSet/>
      <dgm:spPr/>
      <dgm:t>
        <a:bodyPr/>
        <a:lstStyle/>
        <a:p>
          <a:endParaRPr lang="en-IN" sz="1600"/>
        </a:p>
      </dgm:t>
    </dgm:pt>
    <dgm:pt modelId="{A73804A8-5158-4E1E-A1B2-C279C7A3ABF8}" type="sibTrans" cxnId="{65FAC33A-CB8E-4459-9EF5-158D571D5743}">
      <dgm:prSet/>
      <dgm:spPr/>
      <dgm:t>
        <a:bodyPr/>
        <a:lstStyle/>
        <a:p>
          <a:endParaRPr lang="en-IN" sz="1600"/>
        </a:p>
      </dgm:t>
    </dgm:pt>
    <dgm:pt modelId="{0E79EAD6-A1D4-42A1-824B-F5373900FEE7}" type="pres">
      <dgm:prSet presAssocID="{D7D41E3F-47C9-46E1-B46B-89847C5EBAEF}" presName="vert0" presStyleCnt="0">
        <dgm:presLayoutVars>
          <dgm:dir/>
          <dgm:animOne val="branch"/>
          <dgm:animLvl val="lvl"/>
        </dgm:presLayoutVars>
      </dgm:prSet>
      <dgm:spPr/>
    </dgm:pt>
    <dgm:pt modelId="{1B0AAAF7-1A80-4EFB-AC8C-8A4718DCC8F2}" type="pres">
      <dgm:prSet presAssocID="{E43212A4-FF2E-45C0-A277-C1550B83F9CE}" presName="thickLine" presStyleLbl="alignNode1" presStyleIdx="0" presStyleCnt="5"/>
      <dgm:spPr/>
    </dgm:pt>
    <dgm:pt modelId="{862728A5-6F20-40E9-B8D3-AF0BC8AEA4BC}" type="pres">
      <dgm:prSet presAssocID="{E43212A4-FF2E-45C0-A277-C1550B83F9CE}" presName="horz1" presStyleCnt="0"/>
      <dgm:spPr/>
    </dgm:pt>
    <dgm:pt modelId="{73CF59BB-0E8F-4721-A67E-D54646545FCA}" type="pres">
      <dgm:prSet presAssocID="{E43212A4-FF2E-45C0-A277-C1550B83F9CE}" presName="tx1" presStyleLbl="revTx" presStyleIdx="0" presStyleCnt="10" custScaleX="100187"/>
      <dgm:spPr/>
    </dgm:pt>
    <dgm:pt modelId="{3A68635A-9856-4167-8D13-DBE26AEC685E}" type="pres">
      <dgm:prSet presAssocID="{E43212A4-FF2E-45C0-A277-C1550B83F9CE}" presName="vert1" presStyleCnt="0"/>
      <dgm:spPr/>
    </dgm:pt>
    <dgm:pt modelId="{8A6827B2-28AD-4B55-97D6-CFA4EA354418}" type="pres">
      <dgm:prSet presAssocID="{0B19563B-B52F-4085-AFE3-0CD57089A403}" presName="vertSpace2a" presStyleCnt="0"/>
      <dgm:spPr/>
    </dgm:pt>
    <dgm:pt modelId="{C83B223D-17BF-4746-9636-95A405EDF780}" type="pres">
      <dgm:prSet presAssocID="{0B19563B-B52F-4085-AFE3-0CD57089A403}" presName="horz2" presStyleCnt="0"/>
      <dgm:spPr/>
    </dgm:pt>
    <dgm:pt modelId="{5E6A66F7-35BD-4C13-A428-CBFA8D2E0AA3}" type="pres">
      <dgm:prSet presAssocID="{0B19563B-B52F-4085-AFE3-0CD57089A403}" presName="horzSpace2" presStyleCnt="0"/>
      <dgm:spPr/>
    </dgm:pt>
    <dgm:pt modelId="{E02BA646-83D0-4E78-ACF7-71ED5114BA65}" type="pres">
      <dgm:prSet presAssocID="{0B19563B-B52F-4085-AFE3-0CD57089A403}" presName="tx2" presStyleLbl="revTx" presStyleIdx="1" presStyleCnt="10"/>
      <dgm:spPr/>
    </dgm:pt>
    <dgm:pt modelId="{ACF4553B-4683-4784-B303-07A267EC584E}" type="pres">
      <dgm:prSet presAssocID="{0B19563B-B52F-4085-AFE3-0CD57089A403}" presName="vert2" presStyleCnt="0"/>
      <dgm:spPr/>
    </dgm:pt>
    <dgm:pt modelId="{38B960E5-7A02-4EE0-A3E2-2B5AB1CE45EA}" type="pres">
      <dgm:prSet presAssocID="{0B19563B-B52F-4085-AFE3-0CD57089A403}" presName="thinLine2b" presStyleLbl="callout" presStyleIdx="0" presStyleCnt="5"/>
      <dgm:spPr/>
    </dgm:pt>
    <dgm:pt modelId="{EAA3F613-13FC-40A6-BCEE-F542706037D9}" type="pres">
      <dgm:prSet presAssocID="{0B19563B-B52F-4085-AFE3-0CD57089A403}" presName="vertSpace2b" presStyleCnt="0"/>
      <dgm:spPr/>
    </dgm:pt>
    <dgm:pt modelId="{33513221-7360-432C-82F7-4C83BB0E1C3C}" type="pres">
      <dgm:prSet presAssocID="{D49740E3-F687-4A8A-AFD7-18471F82D9ED}" presName="thickLine" presStyleLbl="alignNode1" presStyleIdx="1" presStyleCnt="5"/>
      <dgm:spPr/>
    </dgm:pt>
    <dgm:pt modelId="{34AA0A03-4289-46F7-A68D-B37B36E1F9F3}" type="pres">
      <dgm:prSet presAssocID="{D49740E3-F687-4A8A-AFD7-18471F82D9ED}" presName="horz1" presStyleCnt="0"/>
      <dgm:spPr/>
    </dgm:pt>
    <dgm:pt modelId="{3D02C62B-A38D-4099-AAF0-A85D551F71C6}" type="pres">
      <dgm:prSet presAssocID="{D49740E3-F687-4A8A-AFD7-18471F82D9ED}" presName="tx1" presStyleLbl="revTx" presStyleIdx="2" presStyleCnt="10"/>
      <dgm:spPr/>
    </dgm:pt>
    <dgm:pt modelId="{C91D32CB-71F1-46C7-9BE1-8789ECA69018}" type="pres">
      <dgm:prSet presAssocID="{D49740E3-F687-4A8A-AFD7-18471F82D9ED}" presName="vert1" presStyleCnt="0"/>
      <dgm:spPr/>
    </dgm:pt>
    <dgm:pt modelId="{4E136D25-3343-41FC-A4E5-CBDC715CF6F4}" type="pres">
      <dgm:prSet presAssocID="{D27F9CD7-71A6-44BB-8F3C-6A411CE48924}" presName="vertSpace2a" presStyleCnt="0"/>
      <dgm:spPr/>
    </dgm:pt>
    <dgm:pt modelId="{7055AB1B-865C-4190-8105-351DA119C489}" type="pres">
      <dgm:prSet presAssocID="{D27F9CD7-71A6-44BB-8F3C-6A411CE48924}" presName="horz2" presStyleCnt="0"/>
      <dgm:spPr/>
    </dgm:pt>
    <dgm:pt modelId="{4AC3EE9F-9F92-4A50-8B6B-204037F57416}" type="pres">
      <dgm:prSet presAssocID="{D27F9CD7-71A6-44BB-8F3C-6A411CE48924}" presName="horzSpace2" presStyleCnt="0"/>
      <dgm:spPr/>
    </dgm:pt>
    <dgm:pt modelId="{D46E8B4C-F395-4842-A66C-CACFF27C1F66}" type="pres">
      <dgm:prSet presAssocID="{D27F9CD7-71A6-44BB-8F3C-6A411CE48924}" presName="tx2" presStyleLbl="revTx" presStyleIdx="3" presStyleCnt="10"/>
      <dgm:spPr/>
    </dgm:pt>
    <dgm:pt modelId="{B67DBB38-D35F-4E7E-B20F-B818072ABB7B}" type="pres">
      <dgm:prSet presAssocID="{D27F9CD7-71A6-44BB-8F3C-6A411CE48924}" presName="vert2" presStyleCnt="0"/>
      <dgm:spPr/>
    </dgm:pt>
    <dgm:pt modelId="{45FFB082-A344-4B6C-BF49-097A53CDB443}" type="pres">
      <dgm:prSet presAssocID="{D27F9CD7-71A6-44BB-8F3C-6A411CE48924}" presName="thinLine2b" presStyleLbl="callout" presStyleIdx="1" presStyleCnt="5"/>
      <dgm:spPr/>
    </dgm:pt>
    <dgm:pt modelId="{9C79C23F-B1E4-44E3-A311-D266F6D54341}" type="pres">
      <dgm:prSet presAssocID="{D27F9CD7-71A6-44BB-8F3C-6A411CE48924}" presName="vertSpace2b" presStyleCnt="0"/>
      <dgm:spPr/>
    </dgm:pt>
    <dgm:pt modelId="{10AF6108-5D69-4B79-82D8-6E3C9ACFC52F}" type="pres">
      <dgm:prSet presAssocID="{111A4FD1-19AC-4D1A-8ED7-6931D7EC15B0}" presName="thickLine" presStyleLbl="alignNode1" presStyleIdx="2" presStyleCnt="5"/>
      <dgm:spPr/>
    </dgm:pt>
    <dgm:pt modelId="{8E6B8547-B312-4EBB-BDDF-A412637D92B9}" type="pres">
      <dgm:prSet presAssocID="{111A4FD1-19AC-4D1A-8ED7-6931D7EC15B0}" presName="horz1" presStyleCnt="0"/>
      <dgm:spPr/>
    </dgm:pt>
    <dgm:pt modelId="{68C3DCCB-F935-4F65-837B-BD19DEB0A474}" type="pres">
      <dgm:prSet presAssocID="{111A4FD1-19AC-4D1A-8ED7-6931D7EC15B0}" presName="tx1" presStyleLbl="revTx" presStyleIdx="4" presStyleCnt="10"/>
      <dgm:spPr/>
    </dgm:pt>
    <dgm:pt modelId="{422C2C83-74FD-4926-B892-51AB90FB193F}" type="pres">
      <dgm:prSet presAssocID="{111A4FD1-19AC-4D1A-8ED7-6931D7EC15B0}" presName="vert1" presStyleCnt="0"/>
      <dgm:spPr/>
    </dgm:pt>
    <dgm:pt modelId="{150FB6AE-C30A-4DE4-BDC0-F4DC10E05CA8}" type="pres">
      <dgm:prSet presAssocID="{F0768F20-B772-45D4-AF48-15D3C2212C00}" presName="vertSpace2a" presStyleCnt="0"/>
      <dgm:spPr/>
    </dgm:pt>
    <dgm:pt modelId="{D0303DEC-8E12-4C5D-97A9-A97CE0AEC328}" type="pres">
      <dgm:prSet presAssocID="{F0768F20-B772-45D4-AF48-15D3C2212C00}" presName="horz2" presStyleCnt="0"/>
      <dgm:spPr/>
    </dgm:pt>
    <dgm:pt modelId="{E13ED33A-B228-4B29-B6EF-5BB85363EA26}" type="pres">
      <dgm:prSet presAssocID="{F0768F20-B772-45D4-AF48-15D3C2212C00}" presName="horzSpace2" presStyleCnt="0"/>
      <dgm:spPr/>
    </dgm:pt>
    <dgm:pt modelId="{96CB5157-2135-4510-894B-D242E3DC862B}" type="pres">
      <dgm:prSet presAssocID="{F0768F20-B772-45D4-AF48-15D3C2212C00}" presName="tx2" presStyleLbl="revTx" presStyleIdx="5" presStyleCnt="10"/>
      <dgm:spPr/>
    </dgm:pt>
    <dgm:pt modelId="{AA8293C5-B2C0-4FB0-8455-FF075073D574}" type="pres">
      <dgm:prSet presAssocID="{F0768F20-B772-45D4-AF48-15D3C2212C00}" presName="vert2" presStyleCnt="0"/>
      <dgm:spPr/>
    </dgm:pt>
    <dgm:pt modelId="{302DC7E2-304E-4744-AC6C-785DB73E850A}" type="pres">
      <dgm:prSet presAssocID="{F0768F20-B772-45D4-AF48-15D3C2212C00}" presName="thinLine2b" presStyleLbl="callout" presStyleIdx="2" presStyleCnt="5"/>
      <dgm:spPr/>
    </dgm:pt>
    <dgm:pt modelId="{80B4581D-566F-4A5A-8DEC-41AC645E7920}" type="pres">
      <dgm:prSet presAssocID="{F0768F20-B772-45D4-AF48-15D3C2212C00}" presName="vertSpace2b" presStyleCnt="0"/>
      <dgm:spPr/>
    </dgm:pt>
    <dgm:pt modelId="{00BEED79-BA96-4377-B45E-66624B370DA1}" type="pres">
      <dgm:prSet presAssocID="{7DAC8486-D995-4371-AEC8-0077A68C97AE}" presName="thickLine" presStyleLbl="alignNode1" presStyleIdx="3" presStyleCnt="5"/>
      <dgm:spPr/>
    </dgm:pt>
    <dgm:pt modelId="{8E678696-650C-49B6-A94B-C820B8EBD85A}" type="pres">
      <dgm:prSet presAssocID="{7DAC8486-D995-4371-AEC8-0077A68C97AE}" presName="horz1" presStyleCnt="0"/>
      <dgm:spPr/>
    </dgm:pt>
    <dgm:pt modelId="{AF71D0EB-0C3A-488E-800F-B81963155B81}" type="pres">
      <dgm:prSet presAssocID="{7DAC8486-D995-4371-AEC8-0077A68C97AE}" presName="tx1" presStyleLbl="revTx" presStyleIdx="6" presStyleCnt="10"/>
      <dgm:spPr/>
    </dgm:pt>
    <dgm:pt modelId="{9AC28CB4-3543-464A-AED0-58DFC009A1CB}" type="pres">
      <dgm:prSet presAssocID="{7DAC8486-D995-4371-AEC8-0077A68C97AE}" presName="vert1" presStyleCnt="0"/>
      <dgm:spPr/>
    </dgm:pt>
    <dgm:pt modelId="{97B4F0A7-45BA-495B-BF54-B97E324B5455}" type="pres">
      <dgm:prSet presAssocID="{E7DE3A5F-D051-4FD5-9374-D597078FEB0F}" presName="vertSpace2a" presStyleCnt="0"/>
      <dgm:spPr/>
    </dgm:pt>
    <dgm:pt modelId="{58FE86E7-A5D3-4815-9DD4-4E4907397F8C}" type="pres">
      <dgm:prSet presAssocID="{E7DE3A5F-D051-4FD5-9374-D597078FEB0F}" presName="horz2" presStyleCnt="0"/>
      <dgm:spPr/>
    </dgm:pt>
    <dgm:pt modelId="{B2FD087E-8644-487D-8283-972111254DC7}" type="pres">
      <dgm:prSet presAssocID="{E7DE3A5F-D051-4FD5-9374-D597078FEB0F}" presName="horzSpace2" presStyleCnt="0"/>
      <dgm:spPr/>
    </dgm:pt>
    <dgm:pt modelId="{C050C7F1-671B-4E6D-B1F5-AADFFAB0E6D6}" type="pres">
      <dgm:prSet presAssocID="{E7DE3A5F-D051-4FD5-9374-D597078FEB0F}" presName="tx2" presStyleLbl="revTx" presStyleIdx="7" presStyleCnt="10"/>
      <dgm:spPr/>
    </dgm:pt>
    <dgm:pt modelId="{37C9E1BA-29E6-4ECE-8E6E-5E0F45956AF2}" type="pres">
      <dgm:prSet presAssocID="{E7DE3A5F-D051-4FD5-9374-D597078FEB0F}" presName="vert2" presStyleCnt="0"/>
      <dgm:spPr/>
    </dgm:pt>
    <dgm:pt modelId="{47CF712A-E327-472E-A182-5E27AAB554C2}" type="pres">
      <dgm:prSet presAssocID="{E7DE3A5F-D051-4FD5-9374-D597078FEB0F}" presName="thinLine2b" presStyleLbl="callout" presStyleIdx="3" presStyleCnt="5"/>
      <dgm:spPr/>
    </dgm:pt>
    <dgm:pt modelId="{C8CC3465-06B0-4389-B13F-881C27136A61}" type="pres">
      <dgm:prSet presAssocID="{E7DE3A5F-D051-4FD5-9374-D597078FEB0F}" presName="vertSpace2b" presStyleCnt="0"/>
      <dgm:spPr/>
    </dgm:pt>
    <dgm:pt modelId="{846930C1-B105-4DA2-B2C5-52E7CB899256}" type="pres">
      <dgm:prSet presAssocID="{B60A0D84-4CBA-4940-BD92-4AF9284050A5}" presName="thickLine" presStyleLbl="alignNode1" presStyleIdx="4" presStyleCnt="5"/>
      <dgm:spPr/>
    </dgm:pt>
    <dgm:pt modelId="{A75513DB-A6CA-431A-91B8-95A44D1944A6}" type="pres">
      <dgm:prSet presAssocID="{B60A0D84-4CBA-4940-BD92-4AF9284050A5}" presName="horz1" presStyleCnt="0"/>
      <dgm:spPr/>
    </dgm:pt>
    <dgm:pt modelId="{98CCD1B2-B262-49F5-BD76-454583D28C0B}" type="pres">
      <dgm:prSet presAssocID="{B60A0D84-4CBA-4940-BD92-4AF9284050A5}" presName="tx1" presStyleLbl="revTx" presStyleIdx="8" presStyleCnt="10"/>
      <dgm:spPr/>
    </dgm:pt>
    <dgm:pt modelId="{DA6D0864-46DA-44EC-9354-A89635A209B9}" type="pres">
      <dgm:prSet presAssocID="{B60A0D84-4CBA-4940-BD92-4AF9284050A5}" presName="vert1" presStyleCnt="0"/>
      <dgm:spPr/>
    </dgm:pt>
    <dgm:pt modelId="{3420E060-F6D6-4A0E-9913-E39B4F6F9DF7}" type="pres">
      <dgm:prSet presAssocID="{028BA2B1-96CC-42A3-8F83-2B60F5EE3929}" presName="vertSpace2a" presStyleCnt="0"/>
      <dgm:spPr/>
    </dgm:pt>
    <dgm:pt modelId="{7665C675-DBF8-44A9-B925-A430E52D5C11}" type="pres">
      <dgm:prSet presAssocID="{028BA2B1-96CC-42A3-8F83-2B60F5EE3929}" presName="horz2" presStyleCnt="0"/>
      <dgm:spPr/>
    </dgm:pt>
    <dgm:pt modelId="{6207FE2F-812E-4BB0-A0C4-235FBC068C39}" type="pres">
      <dgm:prSet presAssocID="{028BA2B1-96CC-42A3-8F83-2B60F5EE3929}" presName="horzSpace2" presStyleCnt="0"/>
      <dgm:spPr/>
    </dgm:pt>
    <dgm:pt modelId="{A3648562-3010-43D4-BDF8-81613C48BF7A}" type="pres">
      <dgm:prSet presAssocID="{028BA2B1-96CC-42A3-8F83-2B60F5EE3929}" presName="tx2" presStyleLbl="revTx" presStyleIdx="9" presStyleCnt="10"/>
      <dgm:spPr/>
    </dgm:pt>
    <dgm:pt modelId="{9A9127F4-EB1F-4A4C-BAA4-75660692749C}" type="pres">
      <dgm:prSet presAssocID="{028BA2B1-96CC-42A3-8F83-2B60F5EE3929}" presName="vert2" presStyleCnt="0"/>
      <dgm:spPr/>
    </dgm:pt>
    <dgm:pt modelId="{3059E136-006D-46FB-918F-89AC75B12DB2}" type="pres">
      <dgm:prSet presAssocID="{028BA2B1-96CC-42A3-8F83-2B60F5EE3929}" presName="thinLine2b" presStyleLbl="callout" presStyleIdx="4" presStyleCnt="5"/>
      <dgm:spPr/>
    </dgm:pt>
    <dgm:pt modelId="{51DBC5B2-7583-4E9C-BA2B-EB53FDC1077F}" type="pres">
      <dgm:prSet presAssocID="{028BA2B1-96CC-42A3-8F83-2B60F5EE3929}" presName="vertSpace2b" presStyleCnt="0"/>
      <dgm:spPr/>
    </dgm:pt>
  </dgm:ptLst>
  <dgm:cxnLst>
    <dgm:cxn modelId="{03D54F07-7C99-475E-B3B1-D04FC243C31D}" type="presOf" srcId="{D27F9CD7-71A6-44BB-8F3C-6A411CE48924}" destId="{D46E8B4C-F395-4842-A66C-CACFF27C1F66}" srcOrd="0" destOrd="0" presId="urn:microsoft.com/office/officeart/2008/layout/LinedList"/>
    <dgm:cxn modelId="{73775A20-690C-4442-B3CB-3089FB7203BD}" srcId="{D7D41E3F-47C9-46E1-B46B-89847C5EBAEF}" destId="{7DAC8486-D995-4371-AEC8-0077A68C97AE}" srcOrd="3" destOrd="0" parTransId="{486A0BAA-C1C9-4116-86F0-466DF5E1ADD7}" sibTransId="{1D100CA6-BA1D-4BBE-BF02-C61FF0978DAA}"/>
    <dgm:cxn modelId="{E13CBA30-E387-4E3D-BCBC-30BCDEDA8DF7}" srcId="{D7D41E3F-47C9-46E1-B46B-89847C5EBAEF}" destId="{111A4FD1-19AC-4D1A-8ED7-6931D7EC15B0}" srcOrd="2" destOrd="0" parTransId="{D5232A76-BBB7-4AA9-A477-A9DE37DDADC3}" sibTransId="{7B118D75-38B2-43A3-B1C1-125E705A5EF1}"/>
    <dgm:cxn modelId="{36E6C130-703C-4253-B1F8-8C8B55CE4D53}" type="presOf" srcId="{E7DE3A5F-D051-4FD5-9374-D597078FEB0F}" destId="{C050C7F1-671B-4E6D-B1F5-AADFFAB0E6D6}" srcOrd="0" destOrd="0" presId="urn:microsoft.com/office/officeart/2008/layout/LinedList"/>
    <dgm:cxn modelId="{65FAC33A-CB8E-4459-9EF5-158D571D5743}" srcId="{B60A0D84-4CBA-4940-BD92-4AF9284050A5}" destId="{028BA2B1-96CC-42A3-8F83-2B60F5EE3929}" srcOrd="0" destOrd="0" parTransId="{583835C6-83F6-499E-8378-62D177CAB87A}" sibTransId="{A73804A8-5158-4E1E-A1B2-C279C7A3ABF8}"/>
    <dgm:cxn modelId="{3594096C-F843-4DF2-A00F-EA3CEECBB69E}" srcId="{D7D41E3F-47C9-46E1-B46B-89847C5EBAEF}" destId="{E43212A4-FF2E-45C0-A277-C1550B83F9CE}" srcOrd="0" destOrd="0" parTransId="{712885EC-79A6-46BA-BB4B-49FF3DCEF992}" sibTransId="{3A50A7C3-7FA1-407C-88F1-12B632EAA9FA}"/>
    <dgm:cxn modelId="{BC168D4C-F21C-4937-9440-E193175DAC14}" type="presOf" srcId="{B60A0D84-4CBA-4940-BD92-4AF9284050A5}" destId="{98CCD1B2-B262-49F5-BD76-454583D28C0B}" srcOrd="0" destOrd="0" presId="urn:microsoft.com/office/officeart/2008/layout/LinedList"/>
    <dgm:cxn modelId="{6D0D2C4E-EF57-46BC-B91B-F73A819E7132}" type="presOf" srcId="{111A4FD1-19AC-4D1A-8ED7-6931D7EC15B0}" destId="{68C3DCCB-F935-4F65-837B-BD19DEB0A474}" srcOrd="0" destOrd="0" presId="urn:microsoft.com/office/officeart/2008/layout/LinedList"/>
    <dgm:cxn modelId="{D73F5370-FB42-4510-8B97-70473AEC9D99}" type="presOf" srcId="{0B19563B-B52F-4085-AFE3-0CD57089A403}" destId="{E02BA646-83D0-4E78-ACF7-71ED5114BA65}" srcOrd="0" destOrd="0" presId="urn:microsoft.com/office/officeart/2008/layout/LinedList"/>
    <dgm:cxn modelId="{6EA4EC72-7B91-42C4-BA5D-5B9E3A6B4333}" srcId="{7DAC8486-D995-4371-AEC8-0077A68C97AE}" destId="{E7DE3A5F-D051-4FD5-9374-D597078FEB0F}" srcOrd="0" destOrd="0" parTransId="{A9C0DFF2-386A-40FB-9C27-533E528957F7}" sibTransId="{C013B483-6FDB-4558-9651-EA3BF9CD8F75}"/>
    <dgm:cxn modelId="{846E5D57-1873-44FC-9C0C-F300115ABA5C}" type="presOf" srcId="{D49740E3-F687-4A8A-AFD7-18471F82D9ED}" destId="{3D02C62B-A38D-4099-AAF0-A85D551F71C6}" srcOrd="0" destOrd="0" presId="urn:microsoft.com/office/officeart/2008/layout/LinedList"/>
    <dgm:cxn modelId="{C29F818C-A726-4FA8-8F90-C6B51F6FC45C}" type="presOf" srcId="{E43212A4-FF2E-45C0-A277-C1550B83F9CE}" destId="{73CF59BB-0E8F-4721-A67E-D54646545FCA}" srcOrd="0" destOrd="0" presId="urn:microsoft.com/office/officeart/2008/layout/LinedList"/>
    <dgm:cxn modelId="{CD10928C-A193-4619-AA16-43063B1DB3A5}" srcId="{D7D41E3F-47C9-46E1-B46B-89847C5EBAEF}" destId="{D49740E3-F687-4A8A-AFD7-18471F82D9ED}" srcOrd="1" destOrd="0" parTransId="{E93812CA-E074-4764-9191-5F0E0A99C0B1}" sibTransId="{2D21F5D6-24B7-4A1C-82DE-E70433B5C127}"/>
    <dgm:cxn modelId="{4914079B-B008-4454-BCF0-5BF7DE408D28}" type="presOf" srcId="{D7D41E3F-47C9-46E1-B46B-89847C5EBAEF}" destId="{0E79EAD6-A1D4-42A1-824B-F5373900FEE7}" srcOrd="0" destOrd="0" presId="urn:microsoft.com/office/officeart/2008/layout/LinedList"/>
    <dgm:cxn modelId="{70FD19A9-870A-4EDA-B811-45A17781117A}" srcId="{E43212A4-FF2E-45C0-A277-C1550B83F9CE}" destId="{0B19563B-B52F-4085-AFE3-0CD57089A403}" srcOrd="0" destOrd="0" parTransId="{A5FF28E7-DC8C-45EA-B205-3BEA73DA5BB7}" sibTransId="{7A396C55-AF62-4C25-B69E-563EFEEA988C}"/>
    <dgm:cxn modelId="{119B41B1-FD80-41BE-8326-AAFD4A7DCA64}" type="presOf" srcId="{F0768F20-B772-45D4-AF48-15D3C2212C00}" destId="{96CB5157-2135-4510-894B-D242E3DC862B}" srcOrd="0" destOrd="0" presId="urn:microsoft.com/office/officeart/2008/layout/LinedList"/>
    <dgm:cxn modelId="{94C0A1BB-91D1-4C20-B389-8306E6A46AB4}" srcId="{111A4FD1-19AC-4D1A-8ED7-6931D7EC15B0}" destId="{F0768F20-B772-45D4-AF48-15D3C2212C00}" srcOrd="0" destOrd="0" parTransId="{BE1AED51-1EE2-4D70-AF8B-A85261059C73}" sibTransId="{EAA3F232-B38F-4B2F-B274-CD092FC77B46}"/>
    <dgm:cxn modelId="{C9FC04BD-1119-43AF-952E-14E21FF258E7}" srcId="{D7D41E3F-47C9-46E1-B46B-89847C5EBAEF}" destId="{B60A0D84-4CBA-4940-BD92-4AF9284050A5}" srcOrd="4" destOrd="0" parTransId="{EAA0838F-DE1C-4F88-B8AC-2E68EA849994}" sibTransId="{474F0943-F8EB-46EA-BBFC-E68D2BC6306F}"/>
    <dgm:cxn modelId="{0A529DCA-7520-40EF-977D-53DE4EE8D6E6}" srcId="{D49740E3-F687-4A8A-AFD7-18471F82D9ED}" destId="{D27F9CD7-71A6-44BB-8F3C-6A411CE48924}" srcOrd="0" destOrd="0" parTransId="{6AC3BD3A-E84E-4194-9607-DD1605B8C2BF}" sibTransId="{2DC83865-1C89-44ED-B895-FA26F45555ED}"/>
    <dgm:cxn modelId="{2E30F4EA-9FD4-4A9D-911D-A49729CB0043}" type="presOf" srcId="{028BA2B1-96CC-42A3-8F83-2B60F5EE3929}" destId="{A3648562-3010-43D4-BDF8-81613C48BF7A}" srcOrd="0" destOrd="0" presId="urn:microsoft.com/office/officeart/2008/layout/LinedList"/>
    <dgm:cxn modelId="{04ADE4F9-8C91-47CF-BE54-5AC2105F5B0F}" type="presOf" srcId="{7DAC8486-D995-4371-AEC8-0077A68C97AE}" destId="{AF71D0EB-0C3A-488E-800F-B81963155B81}" srcOrd="0" destOrd="0" presId="urn:microsoft.com/office/officeart/2008/layout/LinedList"/>
    <dgm:cxn modelId="{28E3D46C-02AB-4A53-BCDD-E332026C7CA0}" type="presParOf" srcId="{0E79EAD6-A1D4-42A1-824B-F5373900FEE7}" destId="{1B0AAAF7-1A80-4EFB-AC8C-8A4718DCC8F2}" srcOrd="0" destOrd="0" presId="urn:microsoft.com/office/officeart/2008/layout/LinedList"/>
    <dgm:cxn modelId="{0BF4F13C-0AB1-4833-A613-6BE02FCB7082}" type="presParOf" srcId="{0E79EAD6-A1D4-42A1-824B-F5373900FEE7}" destId="{862728A5-6F20-40E9-B8D3-AF0BC8AEA4BC}" srcOrd="1" destOrd="0" presId="urn:microsoft.com/office/officeart/2008/layout/LinedList"/>
    <dgm:cxn modelId="{4351FC1A-49BC-49B6-8C42-AE1D64CDE410}" type="presParOf" srcId="{862728A5-6F20-40E9-B8D3-AF0BC8AEA4BC}" destId="{73CF59BB-0E8F-4721-A67E-D54646545FCA}" srcOrd="0" destOrd="0" presId="urn:microsoft.com/office/officeart/2008/layout/LinedList"/>
    <dgm:cxn modelId="{9C836CAB-1C70-4506-8C17-696EE5C9DAB2}" type="presParOf" srcId="{862728A5-6F20-40E9-B8D3-AF0BC8AEA4BC}" destId="{3A68635A-9856-4167-8D13-DBE26AEC685E}" srcOrd="1" destOrd="0" presId="urn:microsoft.com/office/officeart/2008/layout/LinedList"/>
    <dgm:cxn modelId="{29C7DDDE-CFEE-4F5C-A9EF-C5F1EA4BBB98}" type="presParOf" srcId="{3A68635A-9856-4167-8D13-DBE26AEC685E}" destId="{8A6827B2-28AD-4B55-97D6-CFA4EA354418}" srcOrd="0" destOrd="0" presId="urn:microsoft.com/office/officeart/2008/layout/LinedList"/>
    <dgm:cxn modelId="{7A85CF34-61C2-4042-8C22-C86CC2E708E2}" type="presParOf" srcId="{3A68635A-9856-4167-8D13-DBE26AEC685E}" destId="{C83B223D-17BF-4746-9636-95A405EDF780}" srcOrd="1" destOrd="0" presId="urn:microsoft.com/office/officeart/2008/layout/LinedList"/>
    <dgm:cxn modelId="{F315431A-FDEF-475B-9BD5-D8A3472C00FA}" type="presParOf" srcId="{C83B223D-17BF-4746-9636-95A405EDF780}" destId="{5E6A66F7-35BD-4C13-A428-CBFA8D2E0AA3}" srcOrd="0" destOrd="0" presId="urn:microsoft.com/office/officeart/2008/layout/LinedList"/>
    <dgm:cxn modelId="{09B7D0F8-67E6-4FDB-97A8-895235C35CB3}" type="presParOf" srcId="{C83B223D-17BF-4746-9636-95A405EDF780}" destId="{E02BA646-83D0-4E78-ACF7-71ED5114BA65}" srcOrd="1" destOrd="0" presId="urn:microsoft.com/office/officeart/2008/layout/LinedList"/>
    <dgm:cxn modelId="{F11AC512-2BE9-46DA-B127-55F2C679342B}" type="presParOf" srcId="{C83B223D-17BF-4746-9636-95A405EDF780}" destId="{ACF4553B-4683-4784-B303-07A267EC584E}" srcOrd="2" destOrd="0" presId="urn:microsoft.com/office/officeart/2008/layout/LinedList"/>
    <dgm:cxn modelId="{C10C17BB-D5EB-4158-BAC0-9197EAB34440}" type="presParOf" srcId="{3A68635A-9856-4167-8D13-DBE26AEC685E}" destId="{38B960E5-7A02-4EE0-A3E2-2B5AB1CE45EA}" srcOrd="2" destOrd="0" presId="urn:microsoft.com/office/officeart/2008/layout/LinedList"/>
    <dgm:cxn modelId="{0C699760-953C-4F1A-9838-8ECBAECC5DF3}" type="presParOf" srcId="{3A68635A-9856-4167-8D13-DBE26AEC685E}" destId="{EAA3F613-13FC-40A6-BCEE-F542706037D9}" srcOrd="3" destOrd="0" presId="urn:microsoft.com/office/officeart/2008/layout/LinedList"/>
    <dgm:cxn modelId="{B070B26F-C2EF-4CEB-A563-A64118A8B729}" type="presParOf" srcId="{0E79EAD6-A1D4-42A1-824B-F5373900FEE7}" destId="{33513221-7360-432C-82F7-4C83BB0E1C3C}" srcOrd="2" destOrd="0" presId="urn:microsoft.com/office/officeart/2008/layout/LinedList"/>
    <dgm:cxn modelId="{A887CA31-5F86-442D-B946-E6D9818A20DE}" type="presParOf" srcId="{0E79EAD6-A1D4-42A1-824B-F5373900FEE7}" destId="{34AA0A03-4289-46F7-A68D-B37B36E1F9F3}" srcOrd="3" destOrd="0" presId="urn:microsoft.com/office/officeart/2008/layout/LinedList"/>
    <dgm:cxn modelId="{A1DB6F1E-B635-4705-91D7-EEADE95FA6A5}" type="presParOf" srcId="{34AA0A03-4289-46F7-A68D-B37B36E1F9F3}" destId="{3D02C62B-A38D-4099-AAF0-A85D551F71C6}" srcOrd="0" destOrd="0" presId="urn:microsoft.com/office/officeart/2008/layout/LinedList"/>
    <dgm:cxn modelId="{42F57607-AEB7-4821-8722-7C2B37C6E4CD}" type="presParOf" srcId="{34AA0A03-4289-46F7-A68D-B37B36E1F9F3}" destId="{C91D32CB-71F1-46C7-9BE1-8789ECA69018}" srcOrd="1" destOrd="0" presId="urn:microsoft.com/office/officeart/2008/layout/LinedList"/>
    <dgm:cxn modelId="{B77FFC85-2B80-4823-B8E5-F951DAB6B29E}" type="presParOf" srcId="{C91D32CB-71F1-46C7-9BE1-8789ECA69018}" destId="{4E136D25-3343-41FC-A4E5-CBDC715CF6F4}" srcOrd="0" destOrd="0" presId="urn:microsoft.com/office/officeart/2008/layout/LinedList"/>
    <dgm:cxn modelId="{0C845ABF-EAEC-4ADB-AC24-66A5A4AA68F8}" type="presParOf" srcId="{C91D32CB-71F1-46C7-9BE1-8789ECA69018}" destId="{7055AB1B-865C-4190-8105-351DA119C489}" srcOrd="1" destOrd="0" presId="urn:microsoft.com/office/officeart/2008/layout/LinedList"/>
    <dgm:cxn modelId="{BF00C42A-D0F9-464B-A6F2-9B8694E12278}" type="presParOf" srcId="{7055AB1B-865C-4190-8105-351DA119C489}" destId="{4AC3EE9F-9F92-4A50-8B6B-204037F57416}" srcOrd="0" destOrd="0" presId="urn:microsoft.com/office/officeart/2008/layout/LinedList"/>
    <dgm:cxn modelId="{8D9E5921-41B7-41D9-AA68-FC1154AB2F24}" type="presParOf" srcId="{7055AB1B-865C-4190-8105-351DA119C489}" destId="{D46E8B4C-F395-4842-A66C-CACFF27C1F66}" srcOrd="1" destOrd="0" presId="urn:microsoft.com/office/officeart/2008/layout/LinedList"/>
    <dgm:cxn modelId="{451F4082-3EC7-4981-84CB-6BB818457CC6}" type="presParOf" srcId="{7055AB1B-865C-4190-8105-351DA119C489}" destId="{B67DBB38-D35F-4E7E-B20F-B818072ABB7B}" srcOrd="2" destOrd="0" presId="urn:microsoft.com/office/officeart/2008/layout/LinedList"/>
    <dgm:cxn modelId="{2B47AF4D-FCAF-4C92-A646-BE3773A5A3E4}" type="presParOf" srcId="{C91D32CB-71F1-46C7-9BE1-8789ECA69018}" destId="{45FFB082-A344-4B6C-BF49-097A53CDB443}" srcOrd="2" destOrd="0" presId="urn:microsoft.com/office/officeart/2008/layout/LinedList"/>
    <dgm:cxn modelId="{9799B4BD-EA5D-421A-918D-98A55FABFCAA}" type="presParOf" srcId="{C91D32CB-71F1-46C7-9BE1-8789ECA69018}" destId="{9C79C23F-B1E4-44E3-A311-D266F6D54341}" srcOrd="3" destOrd="0" presId="urn:microsoft.com/office/officeart/2008/layout/LinedList"/>
    <dgm:cxn modelId="{551529D6-EFDC-4409-9352-72BF5B0C9BE5}" type="presParOf" srcId="{0E79EAD6-A1D4-42A1-824B-F5373900FEE7}" destId="{10AF6108-5D69-4B79-82D8-6E3C9ACFC52F}" srcOrd="4" destOrd="0" presId="urn:microsoft.com/office/officeart/2008/layout/LinedList"/>
    <dgm:cxn modelId="{D07C3971-C22B-4987-BBD9-FE20BF907E0E}" type="presParOf" srcId="{0E79EAD6-A1D4-42A1-824B-F5373900FEE7}" destId="{8E6B8547-B312-4EBB-BDDF-A412637D92B9}" srcOrd="5" destOrd="0" presId="urn:microsoft.com/office/officeart/2008/layout/LinedList"/>
    <dgm:cxn modelId="{C25FAFA6-1F9C-4E72-B469-88534E2FC996}" type="presParOf" srcId="{8E6B8547-B312-4EBB-BDDF-A412637D92B9}" destId="{68C3DCCB-F935-4F65-837B-BD19DEB0A474}" srcOrd="0" destOrd="0" presId="urn:microsoft.com/office/officeart/2008/layout/LinedList"/>
    <dgm:cxn modelId="{DC433FF5-A6F2-4724-BD73-CA0CC1B43E2D}" type="presParOf" srcId="{8E6B8547-B312-4EBB-BDDF-A412637D92B9}" destId="{422C2C83-74FD-4926-B892-51AB90FB193F}" srcOrd="1" destOrd="0" presId="urn:microsoft.com/office/officeart/2008/layout/LinedList"/>
    <dgm:cxn modelId="{FF57ACB6-459B-4673-BCCB-EBAF1E6E3789}" type="presParOf" srcId="{422C2C83-74FD-4926-B892-51AB90FB193F}" destId="{150FB6AE-C30A-4DE4-BDC0-F4DC10E05CA8}" srcOrd="0" destOrd="0" presId="urn:microsoft.com/office/officeart/2008/layout/LinedList"/>
    <dgm:cxn modelId="{EF67AD12-7538-4C7F-8980-165D5E1C3806}" type="presParOf" srcId="{422C2C83-74FD-4926-B892-51AB90FB193F}" destId="{D0303DEC-8E12-4C5D-97A9-A97CE0AEC328}" srcOrd="1" destOrd="0" presId="urn:microsoft.com/office/officeart/2008/layout/LinedList"/>
    <dgm:cxn modelId="{520988DD-1A23-4771-8E09-3283FB30A9DB}" type="presParOf" srcId="{D0303DEC-8E12-4C5D-97A9-A97CE0AEC328}" destId="{E13ED33A-B228-4B29-B6EF-5BB85363EA26}" srcOrd="0" destOrd="0" presId="urn:microsoft.com/office/officeart/2008/layout/LinedList"/>
    <dgm:cxn modelId="{41AFEA51-71F5-4A28-8920-4309EBCC1290}" type="presParOf" srcId="{D0303DEC-8E12-4C5D-97A9-A97CE0AEC328}" destId="{96CB5157-2135-4510-894B-D242E3DC862B}" srcOrd="1" destOrd="0" presId="urn:microsoft.com/office/officeart/2008/layout/LinedList"/>
    <dgm:cxn modelId="{50344951-345C-4526-A349-0E4190F69A99}" type="presParOf" srcId="{D0303DEC-8E12-4C5D-97A9-A97CE0AEC328}" destId="{AA8293C5-B2C0-4FB0-8455-FF075073D574}" srcOrd="2" destOrd="0" presId="urn:microsoft.com/office/officeart/2008/layout/LinedList"/>
    <dgm:cxn modelId="{53DE630A-62D1-4E43-BA1A-AF7D80C2D576}" type="presParOf" srcId="{422C2C83-74FD-4926-B892-51AB90FB193F}" destId="{302DC7E2-304E-4744-AC6C-785DB73E850A}" srcOrd="2" destOrd="0" presId="urn:microsoft.com/office/officeart/2008/layout/LinedList"/>
    <dgm:cxn modelId="{4BEBA39F-EB7A-4993-946E-E13EBCFA85C3}" type="presParOf" srcId="{422C2C83-74FD-4926-B892-51AB90FB193F}" destId="{80B4581D-566F-4A5A-8DEC-41AC645E7920}" srcOrd="3" destOrd="0" presId="urn:microsoft.com/office/officeart/2008/layout/LinedList"/>
    <dgm:cxn modelId="{45301E0A-82EE-4DB8-B8FD-19708E3FA3EA}" type="presParOf" srcId="{0E79EAD6-A1D4-42A1-824B-F5373900FEE7}" destId="{00BEED79-BA96-4377-B45E-66624B370DA1}" srcOrd="6" destOrd="0" presId="urn:microsoft.com/office/officeart/2008/layout/LinedList"/>
    <dgm:cxn modelId="{62EA0724-1862-4AF3-9FF8-3528696B771C}" type="presParOf" srcId="{0E79EAD6-A1D4-42A1-824B-F5373900FEE7}" destId="{8E678696-650C-49B6-A94B-C820B8EBD85A}" srcOrd="7" destOrd="0" presId="urn:microsoft.com/office/officeart/2008/layout/LinedList"/>
    <dgm:cxn modelId="{285CE378-1620-4481-9719-97934DCE716D}" type="presParOf" srcId="{8E678696-650C-49B6-A94B-C820B8EBD85A}" destId="{AF71D0EB-0C3A-488E-800F-B81963155B81}" srcOrd="0" destOrd="0" presId="urn:microsoft.com/office/officeart/2008/layout/LinedList"/>
    <dgm:cxn modelId="{5F268F5C-8A03-4AE2-9147-DD2A727BCE1D}" type="presParOf" srcId="{8E678696-650C-49B6-A94B-C820B8EBD85A}" destId="{9AC28CB4-3543-464A-AED0-58DFC009A1CB}" srcOrd="1" destOrd="0" presId="urn:microsoft.com/office/officeart/2008/layout/LinedList"/>
    <dgm:cxn modelId="{20476C0B-9C1B-4A14-A5D6-95A21433E7D2}" type="presParOf" srcId="{9AC28CB4-3543-464A-AED0-58DFC009A1CB}" destId="{97B4F0A7-45BA-495B-BF54-B97E324B5455}" srcOrd="0" destOrd="0" presId="urn:microsoft.com/office/officeart/2008/layout/LinedList"/>
    <dgm:cxn modelId="{8BFE5B99-3D99-4F7D-8677-8EFA1C80C76A}" type="presParOf" srcId="{9AC28CB4-3543-464A-AED0-58DFC009A1CB}" destId="{58FE86E7-A5D3-4815-9DD4-4E4907397F8C}" srcOrd="1" destOrd="0" presId="urn:microsoft.com/office/officeart/2008/layout/LinedList"/>
    <dgm:cxn modelId="{831E5314-A1DD-417D-94C8-3FF1C919DA6F}" type="presParOf" srcId="{58FE86E7-A5D3-4815-9DD4-4E4907397F8C}" destId="{B2FD087E-8644-487D-8283-972111254DC7}" srcOrd="0" destOrd="0" presId="urn:microsoft.com/office/officeart/2008/layout/LinedList"/>
    <dgm:cxn modelId="{E7F338C7-E744-4778-9562-BDE369152F4F}" type="presParOf" srcId="{58FE86E7-A5D3-4815-9DD4-4E4907397F8C}" destId="{C050C7F1-671B-4E6D-B1F5-AADFFAB0E6D6}" srcOrd="1" destOrd="0" presId="urn:microsoft.com/office/officeart/2008/layout/LinedList"/>
    <dgm:cxn modelId="{AFB34379-BD88-416B-BA5A-ABF7F0581347}" type="presParOf" srcId="{58FE86E7-A5D3-4815-9DD4-4E4907397F8C}" destId="{37C9E1BA-29E6-4ECE-8E6E-5E0F45956AF2}" srcOrd="2" destOrd="0" presId="urn:microsoft.com/office/officeart/2008/layout/LinedList"/>
    <dgm:cxn modelId="{3FD5C22F-C970-4AC5-BEBD-D78A8946BFCE}" type="presParOf" srcId="{9AC28CB4-3543-464A-AED0-58DFC009A1CB}" destId="{47CF712A-E327-472E-A182-5E27AAB554C2}" srcOrd="2" destOrd="0" presId="urn:microsoft.com/office/officeart/2008/layout/LinedList"/>
    <dgm:cxn modelId="{1AA15FAE-4936-42CF-8E49-D4C042C1FF06}" type="presParOf" srcId="{9AC28CB4-3543-464A-AED0-58DFC009A1CB}" destId="{C8CC3465-06B0-4389-B13F-881C27136A61}" srcOrd="3" destOrd="0" presId="urn:microsoft.com/office/officeart/2008/layout/LinedList"/>
    <dgm:cxn modelId="{844C2668-E634-40F1-9119-27828CD75E14}" type="presParOf" srcId="{0E79EAD6-A1D4-42A1-824B-F5373900FEE7}" destId="{846930C1-B105-4DA2-B2C5-52E7CB899256}" srcOrd="8" destOrd="0" presId="urn:microsoft.com/office/officeart/2008/layout/LinedList"/>
    <dgm:cxn modelId="{DFA8F5E8-7F27-4743-BA81-EA50D38EF38D}" type="presParOf" srcId="{0E79EAD6-A1D4-42A1-824B-F5373900FEE7}" destId="{A75513DB-A6CA-431A-91B8-95A44D1944A6}" srcOrd="9" destOrd="0" presId="urn:microsoft.com/office/officeart/2008/layout/LinedList"/>
    <dgm:cxn modelId="{C623600E-2BC5-46B2-AED6-40F43760198D}" type="presParOf" srcId="{A75513DB-A6CA-431A-91B8-95A44D1944A6}" destId="{98CCD1B2-B262-49F5-BD76-454583D28C0B}" srcOrd="0" destOrd="0" presId="urn:microsoft.com/office/officeart/2008/layout/LinedList"/>
    <dgm:cxn modelId="{0BDB49E0-CCF2-4915-9CB8-E5B14D4A46B6}" type="presParOf" srcId="{A75513DB-A6CA-431A-91B8-95A44D1944A6}" destId="{DA6D0864-46DA-44EC-9354-A89635A209B9}" srcOrd="1" destOrd="0" presId="urn:microsoft.com/office/officeart/2008/layout/LinedList"/>
    <dgm:cxn modelId="{3D3BBDA5-3CD0-42AE-9D6B-3009F88EBFF0}" type="presParOf" srcId="{DA6D0864-46DA-44EC-9354-A89635A209B9}" destId="{3420E060-F6D6-4A0E-9913-E39B4F6F9DF7}" srcOrd="0" destOrd="0" presId="urn:microsoft.com/office/officeart/2008/layout/LinedList"/>
    <dgm:cxn modelId="{8560563B-F361-4C58-8EB9-D3A3D3BC8E1D}" type="presParOf" srcId="{DA6D0864-46DA-44EC-9354-A89635A209B9}" destId="{7665C675-DBF8-44A9-B925-A430E52D5C11}" srcOrd="1" destOrd="0" presId="urn:microsoft.com/office/officeart/2008/layout/LinedList"/>
    <dgm:cxn modelId="{774C694C-32EC-437E-A337-5F4EA870293B}" type="presParOf" srcId="{7665C675-DBF8-44A9-B925-A430E52D5C11}" destId="{6207FE2F-812E-4BB0-A0C4-235FBC068C39}" srcOrd="0" destOrd="0" presId="urn:microsoft.com/office/officeart/2008/layout/LinedList"/>
    <dgm:cxn modelId="{62B182D8-6B64-4D8B-9539-8EB68D1C8246}" type="presParOf" srcId="{7665C675-DBF8-44A9-B925-A430E52D5C11}" destId="{A3648562-3010-43D4-BDF8-81613C48BF7A}" srcOrd="1" destOrd="0" presId="urn:microsoft.com/office/officeart/2008/layout/LinedList"/>
    <dgm:cxn modelId="{91F2E5A9-E98A-49B3-8FED-3412D148F344}" type="presParOf" srcId="{7665C675-DBF8-44A9-B925-A430E52D5C11}" destId="{9A9127F4-EB1F-4A4C-BAA4-75660692749C}" srcOrd="2" destOrd="0" presId="urn:microsoft.com/office/officeart/2008/layout/LinedList"/>
    <dgm:cxn modelId="{9C2DABE8-307C-43D5-B2F4-18D16513A8EF}" type="presParOf" srcId="{DA6D0864-46DA-44EC-9354-A89635A209B9}" destId="{3059E136-006D-46FB-918F-89AC75B12DB2}" srcOrd="2" destOrd="0" presId="urn:microsoft.com/office/officeart/2008/layout/LinedList"/>
    <dgm:cxn modelId="{82E05FDF-E4DA-4ED8-8391-DA2F65FC9AC5}" type="presParOf" srcId="{DA6D0864-46DA-44EC-9354-A89635A209B9}" destId="{51DBC5B2-7583-4E9C-BA2B-EB53FDC1077F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01BE17-DFDC-4587-951A-474F5A4DE49A}" type="doc">
      <dgm:prSet loTypeId="urn:microsoft.com/office/officeart/2005/8/layout/cycle5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59E88F12-AB1F-44B4-8A42-5CA22BDD6E3E}">
      <dgm:prSet phldrT="[Text]" custT="1"/>
      <dgm:spPr>
        <a:ln w="28575">
          <a:solidFill>
            <a:srgbClr val="002060"/>
          </a:solidFill>
        </a:ln>
      </dgm:spPr>
      <dgm:t>
        <a:bodyPr/>
        <a:lstStyle/>
        <a:p>
          <a:r>
            <a:rPr lang="en-IN" sz="1050" dirty="0">
              <a:solidFill>
                <a:schemeClr val="tx1"/>
              </a:solidFill>
            </a:rPr>
            <a:t>Employees leaving the company</a:t>
          </a:r>
        </a:p>
      </dgm:t>
    </dgm:pt>
    <dgm:pt modelId="{24F6800E-4778-4D99-8C6E-810FDD768B11}" type="parTrans" cxnId="{D95E04CF-C946-46A9-A61A-89B97AAA0800}">
      <dgm:prSet/>
      <dgm:spPr/>
      <dgm:t>
        <a:bodyPr/>
        <a:lstStyle/>
        <a:p>
          <a:endParaRPr lang="en-IN"/>
        </a:p>
      </dgm:t>
    </dgm:pt>
    <dgm:pt modelId="{ED79C152-F7D8-4AE5-BEFD-31B0A10F54C7}" type="sibTrans" cxnId="{D95E04CF-C946-46A9-A61A-89B97AAA0800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n-IN"/>
        </a:p>
      </dgm:t>
    </dgm:pt>
    <dgm:pt modelId="{C075B4A8-0978-4C2A-9455-8E889EEC44B9}">
      <dgm:prSet phldrT="[Text]" custT="1"/>
      <dgm:spPr>
        <a:ln w="28575">
          <a:solidFill>
            <a:srgbClr val="002060"/>
          </a:solidFill>
        </a:ln>
      </dgm:spPr>
      <dgm:t>
        <a:bodyPr/>
        <a:lstStyle/>
        <a:p>
          <a:r>
            <a:rPr lang="en-IN" sz="1050" dirty="0">
              <a:solidFill>
                <a:schemeClr val="tx1"/>
              </a:solidFill>
            </a:rPr>
            <a:t>Increased working hours for the remaining workforce</a:t>
          </a:r>
        </a:p>
      </dgm:t>
    </dgm:pt>
    <dgm:pt modelId="{283017B7-B507-4B84-864B-307FE7D50AAF}" type="parTrans" cxnId="{67583635-7A40-442A-836D-349CFCA2862D}">
      <dgm:prSet/>
      <dgm:spPr/>
      <dgm:t>
        <a:bodyPr/>
        <a:lstStyle/>
        <a:p>
          <a:endParaRPr lang="en-IN"/>
        </a:p>
      </dgm:t>
    </dgm:pt>
    <dgm:pt modelId="{E6237566-C869-4D04-8E5F-1652F21108B4}" type="sibTrans" cxnId="{67583635-7A40-442A-836D-349CFCA2862D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n-IN"/>
        </a:p>
      </dgm:t>
    </dgm:pt>
    <dgm:pt modelId="{FA2D3165-E925-4394-B9DE-BE7B43B1208F}">
      <dgm:prSet phldrT="[Text]" custT="1"/>
      <dgm:spPr>
        <a:ln w="28575">
          <a:solidFill>
            <a:srgbClr val="002060"/>
          </a:solidFill>
        </a:ln>
      </dgm:spPr>
      <dgm:t>
        <a:bodyPr/>
        <a:lstStyle/>
        <a:p>
          <a:r>
            <a:rPr lang="en-IN" sz="1050" dirty="0">
              <a:solidFill>
                <a:schemeClr val="tx1"/>
              </a:solidFill>
            </a:rPr>
            <a:t>Employee dissatisfaction: reduced will to work, less productivity, and less quality of work</a:t>
          </a:r>
        </a:p>
      </dgm:t>
    </dgm:pt>
    <dgm:pt modelId="{6E190CCA-913C-484F-820C-732906C0037F}" type="parTrans" cxnId="{BA712B4D-2B99-4F8C-905D-7ACA0701DDEC}">
      <dgm:prSet/>
      <dgm:spPr/>
      <dgm:t>
        <a:bodyPr/>
        <a:lstStyle/>
        <a:p>
          <a:endParaRPr lang="en-IN"/>
        </a:p>
      </dgm:t>
    </dgm:pt>
    <dgm:pt modelId="{487465D9-AD07-4758-AD29-7041E92FBE14}" type="sibTrans" cxnId="{BA712B4D-2B99-4F8C-905D-7ACA0701DDEC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n-IN"/>
        </a:p>
      </dgm:t>
    </dgm:pt>
    <dgm:pt modelId="{20E870FB-B8B0-4067-A3FD-2120A3F2738E}">
      <dgm:prSet phldrT="[Text]" custT="1"/>
      <dgm:spPr>
        <a:ln w="28575">
          <a:solidFill>
            <a:srgbClr val="002060"/>
          </a:solidFill>
        </a:ln>
      </dgm:spPr>
      <dgm:t>
        <a:bodyPr/>
        <a:lstStyle/>
        <a:p>
          <a:r>
            <a:rPr lang="en-IN" sz="1050" dirty="0">
              <a:solidFill>
                <a:schemeClr val="tx1"/>
              </a:solidFill>
            </a:rPr>
            <a:t>Consider leaving the job 40% here</a:t>
          </a:r>
        </a:p>
      </dgm:t>
    </dgm:pt>
    <dgm:pt modelId="{91FA659D-1C3B-450A-A90F-6AEF8B35D610}" type="parTrans" cxnId="{CCEF8E3D-1DAF-420F-83FA-8EDA8BFB2BBB}">
      <dgm:prSet/>
      <dgm:spPr/>
      <dgm:t>
        <a:bodyPr/>
        <a:lstStyle/>
        <a:p>
          <a:endParaRPr lang="en-IN"/>
        </a:p>
      </dgm:t>
    </dgm:pt>
    <dgm:pt modelId="{8B8A7CB0-7D3C-4035-ADD3-594314B63636}" type="sibTrans" cxnId="{CCEF8E3D-1DAF-420F-83FA-8EDA8BFB2BBB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n-IN"/>
        </a:p>
      </dgm:t>
    </dgm:pt>
    <dgm:pt modelId="{62DDA320-A992-40E0-BB63-CAC59A728743}" type="pres">
      <dgm:prSet presAssocID="{3B01BE17-DFDC-4587-951A-474F5A4DE49A}" presName="cycle" presStyleCnt="0">
        <dgm:presLayoutVars>
          <dgm:dir/>
          <dgm:resizeHandles val="exact"/>
        </dgm:presLayoutVars>
      </dgm:prSet>
      <dgm:spPr/>
    </dgm:pt>
    <dgm:pt modelId="{5474BDBD-142B-40F5-841D-E08B19C5B517}" type="pres">
      <dgm:prSet presAssocID="{59E88F12-AB1F-44B4-8A42-5CA22BDD6E3E}" presName="node" presStyleLbl="node1" presStyleIdx="0" presStyleCnt="4" custScaleX="123504" custRadScaleRad="87708" custRadScaleInc="14521">
        <dgm:presLayoutVars>
          <dgm:bulletEnabled val="1"/>
        </dgm:presLayoutVars>
      </dgm:prSet>
      <dgm:spPr/>
    </dgm:pt>
    <dgm:pt modelId="{31D27D2B-2D6A-4B77-85AB-1709EA54F539}" type="pres">
      <dgm:prSet presAssocID="{59E88F12-AB1F-44B4-8A42-5CA22BDD6E3E}" presName="spNode" presStyleCnt="0"/>
      <dgm:spPr/>
    </dgm:pt>
    <dgm:pt modelId="{3B87D9D3-5BAE-4AA0-832D-E0B29BEAAE31}" type="pres">
      <dgm:prSet presAssocID="{ED79C152-F7D8-4AE5-BEFD-31B0A10F54C7}" presName="sibTrans" presStyleLbl="sibTrans1D1" presStyleIdx="0" presStyleCnt="4"/>
      <dgm:spPr/>
    </dgm:pt>
    <dgm:pt modelId="{E3547765-04A2-44ED-872B-C35B74BBD66B}" type="pres">
      <dgm:prSet presAssocID="{C075B4A8-0978-4C2A-9455-8E889EEC44B9}" presName="node" presStyleLbl="node1" presStyleIdx="1" presStyleCnt="4" custScaleX="97041" custRadScaleRad="111446" custRadScaleInc="5781">
        <dgm:presLayoutVars>
          <dgm:bulletEnabled val="1"/>
        </dgm:presLayoutVars>
      </dgm:prSet>
      <dgm:spPr/>
    </dgm:pt>
    <dgm:pt modelId="{63056E89-1B65-4C45-8F5C-600314CB50E3}" type="pres">
      <dgm:prSet presAssocID="{C075B4A8-0978-4C2A-9455-8E889EEC44B9}" presName="spNode" presStyleCnt="0"/>
      <dgm:spPr/>
    </dgm:pt>
    <dgm:pt modelId="{ED015BE7-986A-4549-878A-52E774E50D9D}" type="pres">
      <dgm:prSet presAssocID="{E6237566-C869-4D04-8E5F-1652F21108B4}" presName="sibTrans" presStyleLbl="sibTrans1D1" presStyleIdx="1" presStyleCnt="4"/>
      <dgm:spPr/>
    </dgm:pt>
    <dgm:pt modelId="{364B847C-6379-47B8-86E4-D22D86CF1320}" type="pres">
      <dgm:prSet presAssocID="{FA2D3165-E925-4394-B9DE-BE7B43B1208F}" presName="node" presStyleLbl="node1" presStyleIdx="2" presStyleCnt="4" custScaleX="145179" custRadScaleRad="101373" custRadScaleInc="-17833">
        <dgm:presLayoutVars>
          <dgm:bulletEnabled val="1"/>
        </dgm:presLayoutVars>
      </dgm:prSet>
      <dgm:spPr/>
    </dgm:pt>
    <dgm:pt modelId="{77B36ABA-2986-4261-81AB-340395CCAA12}" type="pres">
      <dgm:prSet presAssocID="{FA2D3165-E925-4394-B9DE-BE7B43B1208F}" presName="spNode" presStyleCnt="0"/>
      <dgm:spPr/>
    </dgm:pt>
    <dgm:pt modelId="{A4E2FCF7-1A5E-4CF4-A0FB-F2A7646DA0B2}" type="pres">
      <dgm:prSet presAssocID="{487465D9-AD07-4758-AD29-7041E92FBE14}" presName="sibTrans" presStyleLbl="sibTrans1D1" presStyleIdx="2" presStyleCnt="4"/>
      <dgm:spPr/>
    </dgm:pt>
    <dgm:pt modelId="{75123F61-C626-4E80-99F4-B616B54229D2}" type="pres">
      <dgm:prSet presAssocID="{20E870FB-B8B0-4067-A3FD-2120A3F2738E}" presName="node" presStyleLbl="node1" presStyleIdx="3" presStyleCnt="4" custScaleX="101387" custRadScaleRad="101322" custRadScaleInc="-7474">
        <dgm:presLayoutVars>
          <dgm:bulletEnabled val="1"/>
        </dgm:presLayoutVars>
      </dgm:prSet>
      <dgm:spPr/>
    </dgm:pt>
    <dgm:pt modelId="{B4BDF4FC-1C5F-4575-89FA-1DB1B0D1D636}" type="pres">
      <dgm:prSet presAssocID="{20E870FB-B8B0-4067-A3FD-2120A3F2738E}" presName="spNode" presStyleCnt="0"/>
      <dgm:spPr/>
    </dgm:pt>
    <dgm:pt modelId="{34CCAF97-2FEA-4121-9481-CF191E6EAE16}" type="pres">
      <dgm:prSet presAssocID="{8B8A7CB0-7D3C-4035-ADD3-594314B63636}" presName="sibTrans" presStyleLbl="sibTrans1D1" presStyleIdx="3" presStyleCnt="4"/>
      <dgm:spPr/>
    </dgm:pt>
  </dgm:ptLst>
  <dgm:cxnLst>
    <dgm:cxn modelId="{79BECE1D-76FB-4242-9B1E-12EE89346B57}" type="presOf" srcId="{C075B4A8-0978-4C2A-9455-8E889EEC44B9}" destId="{E3547765-04A2-44ED-872B-C35B74BBD66B}" srcOrd="0" destOrd="0" presId="urn:microsoft.com/office/officeart/2005/8/layout/cycle5"/>
    <dgm:cxn modelId="{2077811F-1615-4B48-A538-C3C4C678B834}" type="presOf" srcId="{8B8A7CB0-7D3C-4035-ADD3-594314B63636}" destId="{34CCAF97-2FEA-4121-9481-CF191E6EAE16}" srcOrd="0" destOrd="0" presId="urn:microsoft.com/office/officeart/2005/8/layout/cycle5"/>
    <dgm:cxn modelId="{67583635-7A40-442A-836D-349CFCA2862D}" srcId="{3B01BE17-DFDC-4587-951A-474F5A4DE49A}" destId="{C075B4A8-0978-4C2A-9455-8E889EEC44B9}" srcOrd="1" destOrd="0" parTransId="{283017B7-B507-4B84-864B-307FE7D50AAF}" sibTransId="{E6237566-C869-4D04-8E5F-1652F21108B4}"/>
    <dgm:cxn modelId="{CCEF8E3D-1DAF-420F-83FA-8EDA8BFB2BBB}" srcId="{3B01BE17-DFDC-4587-951A-474F5A4DE49A}" destId="{20E870FB-B8B0-4067-A3FD-2120A3F2738E}" srcOrd="3" destOrd="0" parTransId="{91FA659D-1C3B-450A-A90F-6AEF8B35D610}" sibTransId="{8B8A7CB0-7D3C-4035-ADD3-594314B63636}"/>
    <dgm:cxn modelId="{4C4ADA62-8E01-4878-8BC4-3C89A338CF76}" type="presOf" srcId="{ED79C152-F7D8-4AE5-BEFD-31B0A10F54C7}" destId="{3B87D9D3-5BAE-4AA0-832D-E0B29BEAAE31}" srcOrd="0" destOrd="0" presId="urn:microsoft.com/office/officeart/2005/8/layout/cycle5"/>
    <dgm:cxn modelId="{BA712B4D-2B99-4F8C-905D-7ACA0701DDEC}" srcId="{3B01BE17-DFDC-4587-951A-474F5A4DE49A}" destId="{FA2D3165-E925-4394-B9DE-BE7B43B1208F}" srcOrd="2" destOrd="0" parTransId="{6E190CCA-913C-484F-820C-732906C0037F}" sibTransId="{487465D9-AD07-4758-AD29-7041E92FBE14}"/>
    <dgm:cxn modelId="{68314858-998D-4AD2-A263-E8EBC24C5D39}" type="presOf" srcId="{FA2D3165-E925-4394-B9DE-BE7B43B1208F}" destId="{364B847C-6379-47B8-86E4-D22D86CF1320}" srcOrd="0" destOrd="0" presId="urn:microsoft.com/office/officeart/2005/8/layout/cycle5"/>
    <dgm:cxn modelId="{B3D36B8E-8C40-44B4-B44D-FB0381EE8042}" type="presOf" srcId="{E6237566-C869-4D04-8E5F-1652F21108B4}" destId="{ED015BE7-986A-4549-878A-52E774E50D9D}" srcOrd="0" destOrd="0" presId="urn:microsoft.com/office/officeart/2005/8/layout/cycle5"/>
    <dgm:cxn modelId="{64BB21C7-2709-4922-B2AB-F08F5E692D34}" type="presOf" srcId="{487465D9-AD07-4758-AD29-7041E92FBE14}" destId="{A4E2FCF7-1A5E-4CF4-A0FB-F2A7646DA0B2}" srcOrd="0" destOrd="0" presId="urn:microsoft.com/office/officeart/2005/8/layout/cycle5"/>
    <dgm:cxn modelId="{D95E04CF-C946-46A9-A61A-89B97AAA0800}" srcId="{3B01BE17-DFDC-4587-951A-474F5A4DE49A}" destId="{59E88F12-AB1F-44B4-8A42-5CA22BDD6E3E}" srcOrd="0" destOrd="0" parTransId="{24F6800E-4778-4D99-8C6E-810FDD768B11}" sibTransId="{ED79C152-F7D8-4AE5-BEFD-31B0A10F54C7}"/>
    <dgm:cxn modelId="{2CB80FD3-5784-41DA-965C-0A85C88881C5}" type="presOf" srcId="{59E88F12-AB1F-44B4-8A42-5CA22BDD6E3E}" destId="{5474BDBD-142B-40F5-841D-E08B19C5B517}" srcOrd="0" destOrd="0" presId="urn:microsoft.com/office/officeart/2005/8/layout/cycle5"/>
    <dgm:cxn modelId="{4D7315D6-A521-4833-AD9C-F1F508E11E26}" type="presOf" srcId="{20E870FB-B8B0-4067-A3FD-2120A3F2738E}" destId="{75123F61-C626-4E80-99F4-B616B54229D2}" srcOrd="0" destOrd="0" presId="urn:microsoft.com/office/officeart/2005/8/layout/cycle5"/>
    <dgm:cxn modelId="{8856FDDF-9A39-4F72-8792-D5346933C6D5}" type="presOf" srcId="{3B01BE17-DFDC-4587-951A-474F5A4DE49A}" destId="{62DDA320-A992-40E0-BB63-CAC59A728743}" srcOrd="0" destOrd="0" presId="urn:microsoft.com/office/officeart/2005/8/layout/cycle5"/>
    <dgm:cxn modelId="{F882B561-B689-4542-A08F-F2E5B5077333}" type="presParOf" srcId="{62DDA320-A992-40E0-BB63-CAC59A728743}" destId="{5474BDBD-142B-40F5-841D-E08B19C5B517}" srcOrd="0" destOrd="0" presId="urn:microsoft.com/office/officeart/2005/8/layout/cycle5"/>
    <dgm:cxn modelId="{718E7E7A-22A9-4263-8368-223B10619340}" type="presParOf" srcId="{62DDA320-A992-40E0-BB63-CAC59A728743}" destId="{31D27D2B-2D6A-4B77-85AB-1709EA54F539}" srcOrd="1" destOrd="0" presId="urn:microsoft.com/office/officeart/2005/8/layout/cycle5"/>
    <dgm:cxn modelId="{39DE318C-02EB-4BB8-9F8F-514F26074C72}" type="presParOf" srcId="{62DDA320-A992-40E0-BB63-CAC59A728743}" destId="{3B87D9D3-5BAE-4AA0-832D-E0B29BEAAE31}" srcOrd="2" destOrd="0" presId="urn:microsoft.com/office/officeart/2005/8/layout/cycle5"/>
    <dgm:cxn modelId="{9CA6330D-CBCD-4B6C-AAD7-46879A2DC161}" type="presParOf" srcId="{62DDA320-A992-40E0-BB63-CAC59A728743}" destId="{E3547765-04A2-44ED-872B-C35B74BBD66B}" srcOrd="3" destOrd="0" presId="urn:microsoft.com/office/officeart/2005/8/layout/cycle5"/>
    <dgm:cxn modelId="{E9259085-7A86-42DA-A22B-707A089C4C87}" type="presParOf" srcId="{62DDA320-A992-40E0-BB63-CAC59A728743}" destId="{63056E89-1B65-4C45-8F5C-600314CB50E3}" srcOrd="4" destOrd="0" presId="urn:microsoft.com/office/officeart/2005/8/layout/cycle5"/>
    <dgm:cxn modelId="{A13DBAF5-2915-4402-9827-0BB135AB99D0}" type="presParOf" srcId="{62DDA320-A992-40E0-BB63-CAC59A728743}" destId="{ED015BE7-986A-4549-878A-52E774E50D9D}" srcOrd="5" destOrd="0" presId="urn:microsoft.com/office/officeart/2005/8/layout/cycle5"/>
    <dgm:cxn modelId="{D510F922-15D5-49A9-AE8A-507FF43645C9}" type="presParOf" srcId="{62DDA320-A992-40E0-BB63-CAC59A728743}" destId="{364B847C-6379-47B8-86E4-D22D86CF1320}" srcOrd="6" destOrd="0" presId="urn:microsoft.com/office/officeart/2005/8/layout/cycle5"/>
    <dgm:cxn modelId="{596D4AC5-8BA2-4F8F-A94B-1274F4BE4E6F}" type="presParOf" srcId="{62DDA320-A992-40E0-BB63-CAC59A728743}" destId="{77B36ABA-2986-4261-81AB-340395CCAA12}" srcOrd="7" destOrd="0" presId="urn:microsoft.com/office/officeart/2005/8/layout/cycle5"/>
    <dgm:cxn modelId="{6A65BF30-02AB-4FF6-BF46-40DE560FA362}" type="presParOf" srcId="{62DDA320-A992-40E0-BB63-CAC59A728743}" destId="{A4E2FCF7-1A5E-4CF4-A0FB-F2A7646DA0B2}" srcOrd="8" destOrd="0" presId="urn:microsoft.com/office/officeart/2005/8/layout/cycle5"/>
    <dgm:cxn modelId="{D34969C4-F72F-43C1-8673-B7D49F360B31}" type="presParOf" srcId="{62DDA320-A992-40E0-BB63-CAC59A728743}" destId="{75123F61-C626-4E80-99F4-B616B54229D2}" srcOrd="9" destOrd="0" presId="urn:microsoft.com/office/officeart/2005/8/layout/cycle5"/>
    <dgm:cxn modelId="{058C54A3-7DFB-4624-AC29-776A2985D505}" type="presParOf" srcId="{62DDA320-A992-40E0-BB63-CAC59A728743}" destId="{B4BDF4FC-1C5F-4575-89FA-1DB1B0D1D636}" srcOrd="10" destOrd="0" presId="urn:microsoft.com/office/officeart/2005/8/layout/cycle5"/>
    <dgm:cxn modelId="{F339A54D-B8A1-4D73-A7DE-AF17B0881E77}" type="presParOf" srcId="{62DDA320-A992-40E0-BB63-CAC59A728743}" destId="{34CCAF97-2FEA-4121-9481-CF191E6EAE16}" srcOrd="11" destOrd="0" presId="urn:microsoft.com/office/officeart/2005/8/layout/cycle5"/>
  </dgm:cxnLst>
  <dgm:bg/>
  <dgm:whole>
    <a:ln w="28575"/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C1BD37-1043-45A7-9FBE-F630661D068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</dgm:pt>
    <dgm:pt modelId="{D89E3F8F-F130-4BE5-917C-E9DA6F05BBDA}">
      <dgm:prSet phldrT="[Text]"/>
      <dgm:spPr>
        <a:noFill/>
        <a:ln w="57150">
          <a:solidFill>
            <a:srgbClr val="FF0000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1</a:t>
          </a:r>
        </a:p>
      </dgm:t>
    </dgm:pt>
    <dgm:pt modelId="{2126DC02-FB82-4CDB-9A8B-5DC606997689}" type="parTrans" cxnId="{44369249-8902-4C27-989F-7E08385F786A}">
      <dgm:prSet/>
      <dgm:spPr/>
      <dgm:t>
        <a:bodyPr/>
        <a:lstStyle/>
        <a:p>
          <a:endParaRPr lang="en-IN"/>
        </a:p>
      </dgm:t>
    </dgm:pt>
    <dgm:pt modelId="{0D2793F3-29D2-4594-BB2A-F6E6BA930D78}" type="sibTrans" cxnId="{44369249-8902-4C27-989F-7E08385F786A}">
      <dgm:prSet/>
      <dgm:spPr/>
      <dgm:t>
        <a:bodyPr/>
        <a:lstStyle/>
        <a:p>
          <a:endParaRPr lang="en-IN"/>
        </a:p>
      </dgm:t>
    </dgm:pt>
    <dgm:pt modelId="{CB23FEBD-1B8C-4D8A-AD97-194FE9D5F1FA}">
      <dgm:prSet phldrT="[Text]"/>
      <dgm:spPr>
        <a:noFill/>
        <a:ln w="57150">
          <a:solidFill>
            <a:srgbClr val="FF0000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3</a:t>
          </a:r>
        </a:p>
      </dgm:t>
    </dgm:pt>
    <dgm:pt modelId="{9745157E-F3CA-4DAC-8572-11C21856CED2}" type="parTrans" cxnId="{E6ABFD3D-7947-46F0-8108-1FD1C697CCCA}">
      <dgm:prSet/>
      <dgm:spPr/>
      <dgm:t>
        <a:bodyPr/>
        <a:lstStyle/>
        <a:p>
          <a:endParaRPr lang="en-IN"/>
        </a:p>
      </dgm:t>
    </dgm:pt>
    <dgm:pt modelId="{9D0282E4-5AB4-42BE-85FD-CD98FC9BADD3}" type="sibTrans" cxnId="{E6ABFD3D-7947-46F0-8108-1FD1C697CCCA}">
      <dgm:prSet/>
      <dgm:spPr/>
      <dgm:t>
        <a:bodyPr/>
        <a:lstStyle/>
        <a:p>
          <a:endParaRPr lang="en-IN"/>
        </a:p>
      </dgm:t>
    </dgm:pt>
    <dgm:pt modelId="{1F01B0A7-1B58-497A-8DA5-1A6156F1F93E}">
      <dgm:prSet phldrT="[Text]"/>
      <dgm:spPr>
        <a:noFill/>
        <a:ln w="57150">
          <a:solidFill>
            <a:srgbClr val="FF0000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2</a:t>
          </a:r>
        </a:p>
      </dgm:t>
    </dgm:pt>
    <dgm:pt modelId="{6526B8E4-6767-4241-8358-A8151E7F4F42}" type="parTrans" cxnId="{5B3CA71D-0A79-408C-A100-2A507EBD0106}">
      <dgm:prSet/>
      <dgm:spPr/>
      <dgm:t>
        <a:bodyPr/>
        <a:lstStyle/>
        <a:p>
          <a:endParaRPr lang="en-IN"/>
        </a:p>
      </dgm:t>
    </dgm:pt>
    <dgm:pt modelId="{1848A607-E2B0-458F-A5D9-640FE1FA9215}" type="sibTrans" cxnId="{5B3CA71D-0A79-408C-A100-2A507EBD0106}">
      <dgm:prSet/>
      <dgm:spPr/>
      <dgm:t>
        <a:bodyPr/>
        <a:lstStyle/>
        <a:p>
          <a:endParaRPr lang="en-IN"/>
        </a:p>
      </dgm:t>
    </dgm:pt>
    <dgm:pt modelId="{9BA75292-BC61-4495-9D75-E6ACC062DD3C}">
      <dgm:prSet custT="1"/>
      <dgm:spPr>
        <a:ln>
          <a:solidFill>
            <a:srgbClr val="FA6F44"/>
          </a:solidFill>
        </a:ln>
      </dgm:spPr>
      <dgm:t>
        <a:bodyPr/>
        <a:lstStyle/>
        <a:p>
          <a:r>
            <a:rPr lang="en-IN" sz="1100" dirty="0"/>
            <a:t>Market share: </a:t>
          </a:r>
          <a:r>
            <a:rPr lang="en-IN" sz="1100" b="1" dirty="0"/>
            <a:t>25%</a:t>
          </a:r>
        </a:p>
      </dgm:t>
    </dgm:pt>
    <dgm:pt modelId="{3D8D5FF1-E249-4BC5-9DE4-C346F7C0A55A}" type="parTrans" cxnId="{22F9811A-3183-4E05-82C9-3C22C44AEF4C}">
      <dgm:prSet/>
      <dgm:spPr/>
      <dgm:t>
        <a:bodyPr/>
        <a:lstStyle/>
        <a:p>
          <a:endParaRPr lang="en-IN"/>
        </a:p>
      </dgm:t>
    </dgm:pt>
    <dgm:pt modelId="{DC0212F1-4B19-47D5-9076-03D9D04B1B1F}" type="sibTrans" cxnId="{22F9811A-3183-4E05-82C9-3C22C44AEF4C}">
      <dgm:prSet/>
      <dgm:spPr/>
      <dgm:t>
        <a:bodyPr/>
        <a:lstStyle/>
        <a:p>
          <a:endParaRPr lang="en-IN"/>
        </a:p>
      </dgm:t>
    </dgm:pt>
    <dgm:pt modelId="{0A06A048-4D3E-4668-8D13-FB3194474449}">
      <dgm:prSet custT="1"/>
      <dgm:spPr>
        <a:ln>
          <a:solidFill>
            <a:srgbClr val="FA6F44"/>
          </a:solidFill>
        </a:ln>
      </dgm:spPr>
      <dgm:t>
        <a:bodyPr/>
        <a:lstStyle/>
        <a:p>
          <a:r>
            <a:rPr lang="en-IN" sz="1100" dirty="0"/>
            <a:t>Market share has </a:t>
          </a:r>
          <a:r>
            <a:rPr lang="en-IN" sz="1100" dirty="0">
              <a:highlight>
                <a:srgbClr val="FEDED4"/>
              </a:highlight>
            </a:rPr>
            <a:t>decreased</a:t>
          </a:r>
          <a:r>
            <a:rPr lang="en-IN" sz="1100" dirty="0"/>
            <a:t> by </a:t>
          </a:r>
          <a:r>
            <a:rPr lang="en-IN" sz="1100" b="1" dirty="0"/>
            <a:t>3%</a:t>
          </a:r>
          <a:r>
            <a:rPr lang="en-IN" sz="1100" dirty="0"/>
            <a:t> in the given period</a:t>
          </a:r>
        </a:p>
      </dgm:t>
    </dgm:pt>
    <dgm:pt modelId="{F287E6D2-DF03-41D0-88EB-6F92DBCDA0CA}" type="parTrans" cxnId="{0963258A-305C-4FB1-BBA2-119BB61B5622}">
      <dgm:prSet/>
      <dgm:spPr/>
      <dgm:t>
        <a:bodyPr/>
        <a:lstStyle/>
        <a:p>
          <a:endParaRPr lang="en-IN"/>
        </a:p>
      </dgm:t>
    </dgm:pt>
    <dgm:pt modelId="{3E96E133-6141-4F78-99C5-89FFDCB366A4}" type="sibTrans" cxnId="{0963258A-305C-4FB1-BBA2-119BB61B5622}">
      <dgm:prSet/>
      <dgm:spPr/>
      <dgm:t>
        <a:bodyPr/>
        <a:lstStyle/>
        <a:p>
          <a:endParaRPr lang="en-IN"/>
        </a:p>
      </dgm:t>
    </dgm:pt>
    <dgm:pt modelId="{B37DD686-A36B-4422-89A1-E2551A0D7F99}">
      <dgm:prSet custT="1"/>
      <dgm:spPr>
        <a:ln>
          <a:solidFill>
            <a:srgbClr val="FA6F44"/>
          </a:solidFill>
        </a:ln>
      </dgm:spPr>
      <dgm:t>
        <a:bodyPr/>
        <a:lstStyle/>
        <a:p>
          <a:r>
            <a:rPr lang="en-IN" sz="1100" b="1" dirty="0"/>
            <a:t>Major drawbacks: </a:t>
          </a:r>
          <a:r>
            <a:rPr lang="en-IN" sz="1100" dirty="0"/>
            <a:t>response time and quality dissatisfaction, declining revenue </a:t>
          </a:r>
        </a:p>
      </dgm:t>
    </dgm:pt>
    <dgm:pt modelId="{58B3C670-0842-4278-A65F-A3BC960E9399}" type="parTrans" cxnId="{59765F71-8617-477B-AB58-133855178784}">
      <dgm:prSet/>
      <dgm:spPr/>
      <dgm:t>
        <a:bodyPr/>
        <a:lstStyle/>
        <a:p>
          <a:endParaRPr lang="en-IN"/>
        </a:p>
      </dgm:t>
    </dgm:pt>
    <dgm:pt modelId="{660CD94E-CF6E-4658-8971-AB92B1B58FB3}" type="sibTrans" cxnId="{59765F71-8617-477B-AB58-133855178784}">
      <dgm:prSet/>
      <dgm:spPr/>
      <dgm:t>
        <a:bodyPr/>
        <a:lstStyle/>
        <a:p>
          <a:endParaRPr lang="en-IN"/>
        </a:p>
      </dgm:t>
    </dgm:pt>
    <dgm:pt modelId="{EB98B62A-0E03-4557-A1D2-7A6FED4B74E5}">
      <dgm:prSet custT="1"/>
      <dgm:spPr>
        <a:ln>
          <a:solidFill>
            <a:srgbClr val="FA6F44"/>
          </a:solidFill>
        </a:ln>
      </dgm:spPr>
      <dgm:t>
        <a:bodyPr/>
        <a:lstStyle/>
        <a:p>
          <a:r>
            <a:rPr lang="en-IN" sz="1100" dirty="0"/>
            <a:t>Larger market share than SRC technology</a:t>
          </a:r>
        </a:p>
      </dgm:t>
    </dgm:pt>
    <dgm:pt modelId="{11A9518B-C6E8-4FAE-8521-0A114ED2F052}" type="parTrans" cxnId="{78AA254A-5A44-4F9C-ACCC-DEA929E25EC6}">
      <dgm:prSet/>
      <dgm:spPr/>
      <dgm:t>
        <a:bodyPr/>
        <a:lstStyle/>
        <a:p>
          <a:endParaRPr lang="en-IN"/>
        </a:p>
      </dgm:t>
    </dgm:pt>
    <dgm:pt modelId="{514FE313-553A-429A-A059-05887952C748}" type="sibTrans" cxnId="{78AA254A-5A44-4F9C-ACCC-DEA929E25EC6}">
      <dgm:prSet/>
      <dgm:spPr/>
      <dgm:t>
        <a:bodyPr/>
        <a:lstStyle/>
        <a:p>
          <a:endParaRPr lang="en-IN"/>
        </a:p>
      </dgm:t>
    </dgm:pt>
    <dgm:pt modelId="{31D4EF34-DC2C-433B-B5BE-BDBCACD08461}" type="pres">
      <dgm:prSet presAssocID="{93C1BD37-1043-45A7-9FBE-F630661D0685}" presName="linearFlow" presStyleCnt="0">
        <dgm:presLayoutVars>
          <dgm:dir/>
          <dgm:animLvl val="lvl"/>
          <dgm:resizeHandles val="exact"/>
        </dgm:presLayoutVars>
      </dgm:prSet>
      <dgm:spPr/>
    </dgm:pt>
    <dgm:pt modelId="{3D0CACF6-9FDC-4EDF-AB81-04E179B085AD}" type="pres">
      <dgm:prSet presAssocID="{D89E3F8F-F130-4BE5-917C-E9DA6F05BBDA}" presName="composite" presStyleCnt="0"/>
      <dgm:spPr/>
    </dgm:pt>
    <dgm:pt modelId="{CDF9F237-9F18-47AB-99BF-EEDAFB350F1C}" type="pres">
      <dgm:prSet presAssocID="{D89E3F8F-F130-4BE5-917C-E9DA6F05BBD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A8B62CC-D6DC-4D6D-A0C3-B357C74DD399}" type="pres">
      <dgm:prSet presAssocID="{D89E3F8F-F130-4BE5-917C-E9DA6F05BBDA}" presName="descendantText" presStyleLbl="alignAcc1" presStyleIdx="0" presStyleCnt="3">
        <dgm:presLayoutVars>
          <dgm:bulletEnabled val="1"/>
        </dgm:presLayoutVars>
      </dgm:prSet>
      <dgm:spPr/>
    </dgm:pt>
    <dgm:pt modelId="{43800165-8850-48F8-B65E-776DC4AE86AE}" type="pres">
      <dgm:prSet presAssocID="{0D2793F3-29D2-4594-BB2A-F6E6BA930D78}" presName="sp" presStyleCnt="0"/>
      <dgm:spPr/>
    </dgm:pt>
    <dgm:pt modelId="{ABE4BBD1-A5ED-48CB-BF0E-FD03E2A34B5C}" type="pres">
      <dgm:prSet presAssocID="{1F01B0A7-1B58-497A-8DA5-1A6156F1F93E}" presName="composite" presStyleCnt="0"/>
      <dgm:spPr/>
    </dgm:pt>
    <dgm:pt modelId="{3B9DFCC3-D24D-4603-BE28-03C854D7C162}" type="pres">
      <dgm:prSet presAssocID="{1F01B0A7-1B58-497A-8DA5-1A6156F1F93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6F0120F-12AC-4EB4-AB0F-4679F71BF6F7}" type="pres">
      <dgm:prSet presAssocID="{1F01B0A7-1B58-497A-8DA5-1A6156F1F93E}" presName="descendantText" presStyleLbl="alignAcc1" presStyleIdx="1" presStyleCnt="3">
        <dgm:presLayoutVars>
          <dgm:bulletEnabled val="1"/>
        </dgm:presLayoutVars>
      </dgm:prSet>
      <dgm:spPr/>
    </dgm:pt>
    <dgm:pt modelId="{A2BC5989-41E9-437B-8643-D92ACC146B6E}" type="pres">
      <dgm:prSet presAssocID="{1848A607-E2B0-458F-A5D9-640FE1FA9215}" presName="sp" presStyleCnt="0"/>
      <dgm:spPr/>
    </dgm:pt>
    <dgm:pt modelId="{DBC15C94-5C9E-41DE-B784-4BBC6468BFFD}" type="pres">
      <dgm:prSet presAssocID="{CB23FEBD-1B8C-4D8A-AD97-194FE9D5F1FA}" presName="composite" presStyleCnt="0"/>
      <dgm:spPr/>
    </dgm:pt>
    <dgm:pt modelId="{70981B4E-B006-4044-8768-FEF30CBC7B07}" type="pres">
      <dgm:prSet presAssocID="{CB23FEBD-1B8C-4D8A-AD97-194FE9D5F1F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D2DC9EF-5F34-414E-BC46-3B449D25A652}" type="pres">
      <dgm:prSet presAssocID="{CB23FEBD-1B8C-4D8A-AD97-194FE9D5F1FA}" presName="descendantText" presStyleLbl="alignAcc1" presStyleIdx="2" presStyleCnt="3" custLinFactNeighborX="1144" custLinFactNeighborY="3799">
        <dgm:presLayoutVars>
          <dgm:bulletEnabled val="1"/>
        </dgm:presLayoutVars>
      </dgm:prSet>
      <dgm:spPr/>
    </dgm:pt>
  </dgm:ptLst>
  <dgm:cxnLst>
    <dgm:cxn modelId="{22F9811A-3183-4E05-82C9-3C22C44AEF4C}" srcId="{D89E3F8F-F130-4BE5-917C-E9DA6F05BBDA}" destId="{9BA75292-BC61-4495-9D75-E6ACC062DD3C}" srcOrd="0" destOrd="0" parTransId="{3D8D5FF1-E249-4BC5-9DE4-C346F7C0A55A}" sibTransId="{DC0212F1-4B19-47D5-9076-03D9D04B1B1F}"/>
    <dgm:cxn modelId="{5B3CA71D-0A79-408C-A100-2A507EBD0106}" srcId="{93C1BD37-1043-45A7-9FBE-F630661D0685}" destId="{1F01B0A7-1B58-497A-8DA5-1A6156F1F93E}" srcOrd="1" destOrd="0" parTransId="{6526B8E4-6767-4241-8358-A8151E7F4F42}" sibTransId="{1848A607-E2B0-458F-A5D9-640FE1FA9215}"/>
    <dgm:cxn modelId="{6D09EB37-2C36-4241-A65B-9142EF279E35}" type="presOf" srcId="{EB98B62A-0E03-4557-A1D2-7A6FED4B74E5}" destId="{DA8B62CC-D6DC-4D6D-A0C3-B357C74DD399}" srcOrd="0" destOrd="1" presId="urn:microsoft.com/office/officeart/2005/8/layout/chevron2"/>
    <dgm:cxn modelId="{E6ABFD3D-7947-46F0-8108-1FD1C697CCCA}" srcId="{93C1BD37-1043-45A7-9FBE-F630661D0685}" destId="{CB23FEBD-1B8C-4D8A-AD97-194FE9D5F1FA}" srcOrd="2" destOrd="0" parTransId="{9745157E-F3CA-4DAC-8572-11C21856CED2}" sibTransId="{9D0282E4-5AB4-42BE-85FD-CD98FC9BADD3}"/>
    <dgm:cxn modelId="{67C8CE5B-917C-4862-B248-28BA504474BB}" type="presOf" srcId="{93C1BD37-1043-45A7-9FBE-F630661D0685}" destId="{31D4EF34-DC2C-433B-B5BE-BDBCACD08461}" srcOrd="0" destOrd="0" presId="urn:microsoft.com/office/officeart/2005/8/layout/chevron2"/>
    <dgm:cxn modelId="{9A47905E-8225-4A3D-926C-57FE2585E82F}" type="presOf" srcId="{1F01B0A7-1B58-497A-8DA5-1A6156F1F93E}" destId="{3B9DFCC3-D24D-4603-BE28-03C854D7C162}" srcOrd="0" destOrd="0" presId="urn:microsoft.com/office/officeart/2005/8/layout/chevron2"/>
    <dgm:cxn modelId="{ADB06E5F-7921-482B-8D3E-DAB4EF9C9AE6}" type="presOf" srcId="{CB23FEBD-1B8C-4D8A-AD97-194FE9D5F1FA}" destId="{70981B4E-B006-4044-8768-FEF30CBC7B07}" srcOrd="0" destOrd="0" presId="urn:microsoft.com/office/officeart/2005/8/layout/chevron2"/>
    <dgm:cxn modelId="{44369249-8902-4C27-989F-7E08385F786A}" srcId="{93C1BD37-1043-45A7-9FBE-F630661D0685}" destId="{D89E3F8F-F130-4BE5-917C-E9DA6F05BBDA}" srcOrd="0" destOrd="0" parTransId="{2126DC02-FB82-4CDB-9A8B-5DC606997689}" sibTransId="{0D2793F3-29D2-4594-BB2A-F6E6BA930D78}"/>
    <dgm:cxn modelId="{78AA254A-5A44-4F9C-ACCC-DEA929E25EC6}" srcId="{D89E3F8F-F130-4BE5-917C-E9DA6F05BBDA}" destId="{EB98B62A-0E03-4557-A1D2-7A6FED4B74E5}" srcOrd="1" destOrd="0" parTransId="{11A9518B-C6E8-4FAE-8521-0A114ED2F052}" sibTransId="{514FE313-553A-429A-A059-05887952C748}"/>
    <dgm:cxn modelId="{59765F71-8617-477B-AB58-133855178784}" srcId="{CB23FEBD-1B8C-4D8A-AD97-194FE9D5F1FA}" destId="{B37DD686-A36B-4422-89A1-E2551A0D7F99}" srcOrd="0" destOrd="0" parTransId="{58B3C670-0842-4278-A65F-A3BC960E9399}" sibTransId="{660CD94E-CF6E-4658-8971-AB92B1B58FB3}"/>
    <dgm:cxn modelId="{0963258A-305C-4FB1-BBA2-119BB61B5622}" srcId="{1F01B0A7-1B58-497A-8DA5-1A6156F1F93E}" destId="{0A06A048-4D3E-4668-8D13-FB3194474449}" srcOrd="0" destOrd="0" parTransId="{F287E6D2-DF03-41D0-88EB-6F92DBCDA0CA}" sibTransId="{3E96E133-6141-4F78-99C5-89FFDCB366A4}"/>
    <dgm:cxn modelId="{0DA76CAD-133D-484E-A562-B5AC431A687D}" type="presOf" srcId="{0A06A048-4D3E-4668-8D13-FB3194474449}" destId="{F6F0120F-12AC-4EB4-AB0F-4679F71BF6F7}" srcOrd="0" destOrd="0" presId="urn:microsoft.com/office/officeart/2005/8/layout/chevron2"/>
    <dgm:cxn modelId="{4B18A2BE-660F-459E-95A7-F77FC456C0F9}" type="presOf" srcId="{9BA75292-BC61-4495-9D75-E6ACC062DD3C}" destId="{DA8B62CC-D6DC-4D6D-A0C3-B357C74DD399}" srcOrd="0" destOrd="0" presId="urn:microsoft.com/office/officeart/2005/8/layout/chevron2"/>
    <dgm:cxn modelId="{9E1422CA-2B7B-4692-B2A9-B8CA1A3D89C9}" type="presOf" srcId="{D89E3F8F-F130-4BE5-917C-E9DA6F05BBDA}" destId="{CDF9F237-9F18-47AB-99BF-EEDAFB350F1C}" srcOrd="0" destOrd="0" presId="urn:microsoft.com/office/officeart/2005/8/layout/chevron2"/>
    <dgm:cxn modelId="{2D8AF9F6-A7BB-4C2A-BB0D-957510D5AC13}" type="presOf" srcId="{B37DD686-A36B-4422-89A1-E2551A0D7F99}" destId="{4D2DC9EF-5F34-414E-BC46-3B449D25A652}" srcOrd="0" destOrd="0" presId="urn:microsoft.com/office/officeart/2005/8/layout/chevron2"/>
    <dgm:cxn modelId="{BC7F96FC-35F2-4C08-9BB2-C957621DB447}" type="presParOf" srcId="{31D4EF34-DC2C-433B-B5BE-BDBCACD08461}" destId="{3D0CACF6-9FDC-4EDF-AB81-04E179B085AD}" srcOrd="0" destOrd="0" presId="urn:microsoft.com/office/officeart/2005/8/layout/chevron2"/>
    <dgm:cxn modelId="{474A5482-AA31-4B46-B5E3-43846AB6114D}" type="presParOf" srcId="{3D0CACF6-9FDC-4EDF-AB81-04E179B085AD}" destId="{CDF9F237-9F18-47AB-99BF-EEDAFB350F1C}" srcOrd="0" destOrd="0" presId="urn:microsoft.com/office/officeart/2005/8/layout/chevron2"/>
    <dgm:cxn modelId="{BE87FEDF-4D01-4A0F-87F0-DB9B840EED9E}" type="presParOf" srcId="{3D0CACF6-9FDC-4EDF-AB81-04E179B085AD}" destId="{DA8B62CC-D6DC-4D6D-A0C3-B357C74DD399}" srcOrd="1" destOrd="0" presId="urn:microsoft.com/office/officeart/2005/8/layout/chevron2"/>
    <dgm:cxn modelId="{40FED487-7ED8-47D1-BB28-5A9F1A1EB7F9}" type="presParOf" srcId="{31D4EF34-DC2C-433B-B5BE-BDBCACD08461}" destId="{43800165-8850-48F8-B65E-776DC4AE86AE}" srcOrd="1" destOrd="0" presId="urn:microsoft.com/office/officeart/2005/8/layout/chevron2"/>
    <dgm:cxn modelId="{2EE95F74-AA01-4BC1-8DA0-44DFF4E9B9CC}" type="presParOf" srcId="{31D4EF34-DC2C-433B-B5BE-BDBCACD08461}" destId="{ABE4BBD1-A5ED-48CB-BF0E-FD03E2A34B5C}" srcOrd="2" destOrd="0" presId="urn:microsoft.com/office/officeart/2005/8/layout/chevron2"/>
    <dgm:cxn modelId="{30806219-B67D-4B7F-9D66-3B51A9330926}" type="presParOf" srcId="{ABE4BBD1-A5ED-48CB-BF0E-FD03E2A34B5C}" destId="{3B9DFCC3-D24D-4603-BE28-03C854D7C162}" srcOrd="0" destOrd="0" presId="urn:microsoft.com/office/officeart/2005/8/layout/chevron2"/>
    <dgm:cxn modelId="{291803BE-9341-4666-A5F7-C2CDEE40C29D}" type="presParOf" srcId="{ABE4BBD1-A5ED-48CB-BF0E-FD03E2A34B5C}" destId="{F6F0120F-12AC-4EB4-AB0F-4679F71BF6F7}" srcOrd="1" destOrd="0" presId="urn:microsoft.com/office/officeart/2005/8/layout/chevron2"/>
    <dgm:cxn modelId="{D1000EFE-5FEE-4F32-9696-53CC2BD11FE7}" type="presParOf" srcId="{31D4EF34-DC2C-433B-B5BE-BDBCACD08461}" destId="{A2BC5989-41E9-437B-8643-D92ACC146B6E}" srcOrd="3" destOrd="0" presId="urn:microsoft.com/office/officeart/2005/8/layout/chevron2"/>
    <dgm:cxn modelId="{8A1E4CD3-28B2-4C0E-AA39-7704C588C930}" type="presParOf" srcId="{31D4EF34-DC2C-433B-B5BE-BDBCACD08461}" destId="{DBC15C94-5C9E-41DE-B784-4BBC6468BFFD}" srcOrd="4" destOrd="0" presId="urn:microsoft.com/office/officeart/2005/8/layout/chevron2"/>
    <dgm:cxn modelId="{3F405406-27BB-4C24-ABD5-8990CA78C732}" type="presParOf" srcId="{DBC15C94-5C9E-41DE-B784-4BBC6468BFFD}" destId="{70981B4E-B006-4044-8768-FEF30CBC7B07}" srcOrd="0" destOrd="0" presId="urn:microsoft.com/office/officeart/2005/8/layout/chevron2"/>
    <dgm:cxn modelId="{E4BB05DB-AE4A-4A33-A2A6-755F06B3EBAC}" type="presParOf" srcId="{DBC15C94-5C9E-41DE-B784-4BBC6468BFFD}" destId="{4D2DC9EF-5F34-414E-BC46-3B449D25A652}" srcOrd="1" destOrd="0" presId="urn:microsoft.com/office/officeart/2005/8/layout/chevr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C1BD37-1043-45A7-9FBE-F630661D068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</dgm:pt>
    <dgm:pt modelId="{D89E3F8F-F130-4BE5-917C-E9DA6F05BBDA}">
      <dgm:prSet phldrT="[Text]"/>
      <dgm:spPr>
        <a:solidFill>
          <a:schemeClr val="accent1"/>
        </a:solidFill>
        <a:ln w="57150">
          <a:solidFill>
            <a:schemeClr val="accent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1</a:t>
          </a:r>
        </a:p>
      </dgm:t>
    </dgm:pt>
    <dgm:pt modelId="{2126DC02-FB82-4CDB-9A8B-5DC606997689}" type="parTrans" cxnId="{44369249-8902-4C27-989F-7E08385F786A}">
      <dgm:prSet/>
      <dgm:spPr/>
      <dgm:t>
        <a:bodyPr/>
        <a:lstStyle/>
        <a:p>
          <a:endParaRPr lang="en-IN"/>
        </a:p>
      </dgm:t>
    </dgm:pt>
    <dgm:pt modelId="{0D2793F3-29D2-4594-BB2A-F6E6BA930D78}" type="sibTrans" cxnId="{44369249-8902-4C27-989F-7E08385F786A}">
      <dgm:prSet/>
      <dgm:spPr/>
      <dgm:t>
        <a:bodyPr/>
        <a:lstStyle/>
        <a:p>
          <a:endParaRPr lang="en-IN"/>
        </a:p>
      </dgm:t>
    </dgm:pt>
    <dgm:pt modelId="{CB23FEBD-1B8C-4D8A-AD97-194FE9D5F1FA}">
      <dgm:prSet phldrT="[Text]"/>
      <dgm:spPr>
        <a:solidFill>
          <a:schemeClr val="accent1"/>
        </a:solidFill>
        <a:ln w="57150">
          <a:solidFill>
            <a:schemeClr val="accent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3</a:t>
          </a:r>
        </a:p>
      </dgm:t>
    </dgm:pt>
    <dgm:pt modelId="{9745157E-F3CA-4DAC-8572-11C21856CED2}" type="parTrans" cxnId="{E6ABFD3D-7947-46F0-8108-1FD1C697CCCA}">
      <dgm:prSet/>
      <dgm:spPr/>
      <dgm:t>
        <a:bodyPr/>
        <a:lstStyle/>
        <a:p>
          <a:endParaRPr lang="en-IN"/>
        </a:p>
      </dgm:t>
    </dgm:pt>
    <dgm:pt modelId="{9D0282E4-5AB4-42BE-85FD-CD98FC9BADD3}" type="sibTrans" cxnId="{E6ABFD3D-7947-46F0-8108-1FD1C697CCCA}">
      <dgm:prSet/>
      <dgm:spPr/>
      <dgm:t>
        <a:bodyPr/>
        <a:lstStyle/>
        <a:p>
          <a:endParaRPr lang="en-IN"/>
        </a:p>
      </dgm:t>
    </dgm:pt>
    <dgm:pt modelId="{1F01B0A7-1B58-497A-8DA5-1A6156F1F93E}">
      <dgm:prSet phldrT="[Text]"/>
      <dgm:spPr>
        <a:solidFill>
          <a:schemeClr val="accent1"/>
        </a:solidFill>
        <a:ln w="57150">
          <a:solidFill>
            <a:schemeClr val="accent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2</a:t>
          </a:r>
        </a:p>
      </dgm:t>
    </dgm:pt>
    <dgm:pt modelId="{6526B8E4-6767-4241-8358-A8151E7F4F42}" type="parTrans" cxnId="{5B3CA71D-0A79-408C-A100-2A507EBD0106}">
      <dgm:prSet/>
      <dgm:spPr/>
      <dgm:t>
        <a:bodyPr/>
        <a:lstStyle/>
        <a:p>
          <a:endParaRPr lang="en-IN"/>
        </a:p>
      </dgm:t>
    </dgm:pt>
    <dgm:pt modelId="{1848A607-E2B0-458F-A5D9-640FE1FA9215}" type="sibTrans" cxnId="{5B3CA71D-0A79-408C-A100-2A507EBD0106}">
      <dgm:prSet/>
      <dgm:spPr/>
      <dgm:t>
        <a:bodyPr/>
        <a:lstStyle/>
        <a:p>
          <a:endParaRPr lang="en-IN"/>
        </a:p>
      </dgm:t>
    </dgm:pt>
    <dgm:pt modelId="{E9C78CFE-5329-46BB-AD69-564F37938B6C}">
      <dgm:prSet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IN" sz="1100" dirty="0"/>
            <a:t>Market share: </a:t>
          </a:r>
          <a:r>
            <a:rPr lang="en-IN" sz="1100" b="1" dirty="0"/>
            <a:t>35%</a:t>
          </a:r>
        </a:p>
      </dgm:t>
    </dgm:pt>
    <dgm:pt modelId="{97297364-F1BD-4298-97DF-D4785053E253}" type="parTrans" cxnId="{77B5C7D5-A595-4DD1-8E29-D3E2EAB005EA}">
      <dgm:prSet/>
      <dgm:spPr/>
      <dgm:t>
        <a:bodyPr/>
        <a:lstStyle/>
        <a:p>
          <a:endParaRPr lang="en-IN"/>
        </a:p>
      </dgm:t>
    </dgm:pt>
    <dgm:pt modelId="{A842BC77-4BA4-4192-A03F-F2AED007591A}" type="sibTrans" cxnId="{77B5C7D5-A595-4DD1-8E29-D3E2EAB005EA}">
      <dgm:prSet/>
      <dgm:spPr/>
      <dgm:t>
        <a:bodyPr/>
        <a:lstStyle/>
        <a:p>
          <a:endParaRPr lang="en-IN"/>
        </a:p>
      </dgm:t>
    </dgm:pt>
    <dgm:pt modelId="{0A06A048-4D3E-4668-8D13-FB3194474449}">
      <dgm:prSet custT="1"/>
      <dgm:spPr>
        <a:ln>
          <a:solidFill>
            <a:schemeClr val="accent1"/>
          </a:solidFill>
        </a:ln>
      </dgm:spPr>
      <dgm:t>
        <a:bodyPr/>
        <a:lstStyle/>
        <a:p>
          <a:pPr algn="ctr">
            <a:buNone/>
          </a:pPr>
          <a:r>
            <a:rPr lang="en-IN" sz="1100" dirty="0"/>
            <a:t>Market share has </a:t>
          </a:r>
          <a:r>
            <a:rPr lang="en-IN" sz="1100" dirty="0">
              <a:highlight>
                <a:srgbClr val="9DE3E7"/>
              </a:highlight>
            </a:rPr>
            <a:t>increased</a:t>
          </a:r>
          <a:r>
            <a:rPr lang="en-IN" sz="1100" dirty="0"/>
            <a:t> by </a:t>
          </a:r>
          <a:r>
            <a:rPr lang="en-IN" sz="1100" b="1" dirty="0"/>
            <a:t>2%</a:t>
          </a:r>
          <a:r>
            <a:rPr lang="en-IN" sz="1100" dirty="0"/>
            <a:t> in the given period</a:t>
          </a:r>
        </a:p>
      </dgm:t>
    </dgm:pt>
    <dgm:pt modelId="{F287E6D2-DF03-41D0-88EB-6F92DBCDA0CA}" type="parTrans" cxnId="{0963258A-305C-4FB1-BBA2-119BB61B5622}">
      <dgm:prSet/>
      <dgm:spPr/>
      <dgm:t>
        <a:bodyPr/>
        <a:lstStyle/>
        <a:p>
          <a:endParaRPr lang="en-IN"/>
        </a:p>
      </dgm:t>
    </dgm:pt>
    <dgm:pt modelId="{3E96E133-6141-4F78-99C5-89FFDCB366A4}" type="sibTrans" cxnId="{0963258A-305C-4FB1-BBA2-119BB61B5622}">
      <dgm:prSet/>
      <dgm:spPr/>
      <dgm:t>
        <a:bodyPr/>
        <a:lstStyle/>
        <a:p>
          <a:endParaRPr lang="en-IN"/>
        </a:p>
      </dgm:t>
    </dgm:pt>
    <dgm:pt modelId="{B37DD686-A36B-4422-89A1-E2551A0D7F99}">
      <dgm:prSet custT="1"/>
      <dgm:spPr>
        <a:ln>
          <a:solidFill>
            <a:schemeClr val="accent1"/>
          </a:solidFill>
        </a:ln>
      </dgm:spPr>
      <dgm:t>
        <a:bodyPr/>
        <a:lstStyle/>
        <a:p>
          <a:pPr algn="ctr">
            <a:buNone/>
          </a:pPr>
          <a:r>
            <a:rPr lang="en-IN" sz="1100" b="1" dirty="0"/>
            <a:t>Major advantages: </a:t>
          </a:r>
          <a:r>
            <a:rPr lang="en-IN" sz="1100" dirty="0"/>
            <a:t>innovative and advanced technology offerings</a:t>
          </a:r>
        </a:p>
      </dgm:t>
    </dgm:pt>
    <dgm:pt modelId="{58B3C670-0842-4278-A65F-A3BC960E9399}" type="parTrans" cxnId="{59765F71-8617-477B-AB58-133855178784}">
      <dgm:prSet/>
      <dgm:spPr/>
      <dgm:t>
        <a:bodyPr/>
        <a:lstStyle/>
        <a:p>
          <a:endParaRPr lang="en-IN"/>
        </a:p>
      </dgm:t>
    </dgm:pt>
    <dgm:pt modelId="{660CD94E-CF6E-4658-8971-AB92B1B58FB3}" type="sibTrans" cxnId="{59765F71-8617-477B-AB58-133855178784}">
      <dgm:prSet/>
      <dgm:spPr/>
      <dgm:t>
        <a:bodyPr/>
        <a:lstStyle/>
        <a:p>
          <a:endParaRPr lang="en-IN"/>
        </a:p>
      </dgm:t>
    </dgm:pt>
    <dgm:pt modelId="{1D25C0E6-C2FD-4453-8094-F71A50879234}">
      <dgm:prSet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IN" sz="1100" dirty="0"/>
            <a:t>The largest player in the industry </a:t>
          </a:r>
        </a:p>
      </dgm:t>
    </dgm:pt>
    <dgm:pt modelId="{F5304FA3-4893-481F-ACC8-130023B346B7}" type="parTrans" cxnId="{598D7658-BF00-42B6-820F-B8B73563A9A2}">
      <dgm:prSet/>
      <dgm:spPr/>
      <dgm:t>
        <a:bodyPr/>
        <a:lstStyle/>
        <a:p>
          <a:endParaRPr lang="en-IN"/>
        </a:p>
      </dgm:t>
    </dgm:pt>
    <dgm:pt modelId="{BACA63A0-BFFB-4243-825F-BF9B11BC67E0}" type="sibTrans" cxnId="{598D7658-BF00-42B6-820F-B8B73563A9A2}">
      <dgm:prSet/>
      <dgm:spPr/>
      <dgm:t>
        <a:bodyPr/>
        <a:lstStyle/>
        <a:p>
          <a:endParaRPr lang="en-IN"/>
        </a:p>
      </dgm:t>
    </dgm:pt>
    <dgm:pt modelId="{31D4EF34-DC2C-433B-B5BE-BDBCACD08461}" type="pres">
      <dgm:prSet presAssocID="{93C1BD37-1043-45A7-9FBE-F630661D0685}" presName="linearFlow" presStyleCnt="0">
        <dgm:presLayoutVars>
          <dgm:dir/>
          <dgm:animLvl val="lvl"/>
          <dgm:resizeHandles val="exact"/>
        </dgm:presLayoutVars>
      </dgm:prSet>
      <dgm:spPr/>
    </dgm:pt>
    <dgm:pt modelId="{3D0CACF6-9FDC-4EDF-AB81-04E179B085AD}" type="pres">
      <dgm:prSet presAssocID="{D89E3F8F-F130-4BE5-917C-E9DA6F05BBDA}" presName="composite" presStyleCnt="0"/>
      <dgm:spPr/>
    </dgm:pt>
    <dgm:pt modelId="{CDF9F237-9F18-47AB-99BF-EEDAFB350F1C}" type="pres">
      <dgm:prSet presAssocID="{D89E3F8F-F130-4BE5-917C-E9DA6F05BBDA}" presName="parentText" presStyleLbl="alignNode1" presStyleIdx="0" presStyleCnt="3" custLinFactNeighborY="0">
        <dgm:presLayoutVars>
          <dgm:chMax val="1"/>
          <dgm:bulletEnabled val="1"/>
        </dgm:presLayoutVars>
      </dgm:prSet>
      <dgm:spPr/>
    </dgm:pt>
    <dgm:pt modelId="{DA8B62CC-D6DC-4D6D-A0C3-B357C74DD399}" type="pres">
      <dgm:prSet presAssocID="{D89E3F8F-F130-4BE5-917C-E9DA6F05BBDA}" presName="descendantText" presStyleLbl="alignAcc1" presStyleIdx="0" presStyleCnt="3">
        <dgm:presLayoutVars>
          <dgm:bulletEnabled val="1"/>
        </dgm:presLayoutVars>
      </dgm:prSet>
      <dgm:spPr/>
    </dgm:pt>
    <dgm:pt modelId="{43800165-8850-48F8-B65E-776DC4AE86AE}" type="pres">
      <dgm:prSet presAssocID="{0D2793F3-29D2-4594-BB2A-F6E6BA930D78}" presName="sp" presStyleCnt="0"/>
      <dgm:spPr/>
    </dgm:pt>
    <dgm:pt modelId="{ABE4BBD1-A5ED-48CB-BF0E-FD03E2A34B5C}" type="pres">
      <dgm:prSet presAssocID="{1F01B0A7-1B58-497A-8DA5-1A6156F1F93E}" presName="composite" presStyleCnt="0"/>
      <dgm:spPr/>
    </dgm:pt>
    <dgm:pt modelId="{3B9DFCC3-D24D-4603-BE28-03C854D7C162}" type="pres">
      <dgm:prSet presAssocID="{1F01B0A7-1B58-497A-8DA5-1A6156F1F93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6F0120F-12AC-4EB4-AB0F-4679F71BF6F7}" type="pres">
      <dgm:prSet presAssocID="{1F01B0A7-1B58-497A-8DA5-1A6156F1F93E}" presName="descendantText" presStyleLbl="alignAcc1" presStyleIdx="1" presStyleCnt="3">
        <dgm:presLayoutVars>
          <dgm:bulletEnabled val="1"/>
        </dgm:presLayoutVars>
      </dgm:prSet>
      <dgm:spPr/>
    </dgm:pt>
    <dgm:pt modelId="{A2BC5989-41E9-437B-8643-D92ACC146B6E}" type="pres">
      <dgm:prSet presAssocID="{1848A607-E2B0-458F-A5D9-640FE1FA9215}" presName="sp" presStyleCnt="0"/>
      <dgm:spPr/>
    </dgm:pt>
    <dgm:pt modelId="{DBC15C94-5C9E-41DE-B784-4BBC6468BFFD}" type="pres">
      <dgm:prSet presAssocID="{CB23FEBD-1B8C-4D8A-AD97-194FE9D5F1FA}" presName="composite" presStyleCnt="0"/>
      <dgm:spPr/>
    </dgm:pt>
    <dgm:pt modelId="{70981B4E-B006-4044-8768-FEF30CBC7B07}" type="pres">
      <dgm:prSet presAssocID="{CB23FEBD-1B8C-4D8A-AD97-194FE9D5F1F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D2DC9EF-5F34-414E-BC46-3B449D25A652}" type="pres">
      <dgm:prSet presAssocID="{CB23FEBD-1B8C-4D8A-AD97-194FE9D5F1F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B3CA71D-0A79-408C-A100-2A507EBD0106}" srcId="{93C1BD37-1043-45A7-9FBE-F630661D0685}" destId="{1F01B0A7-1B58-497A-8DA5-1A6156F1F93E}" srcOrd="1" destOrd="0" parTransId="{6526B8E4-6767-4241-8358-A8151E7F4F42}" sibTransId="{1848A607-E2B0-458F-A5D9-640FE1FA9215}"/>
    <dgm:cxn modelId="{580C3D35-49C7-4ED7-BFE1-29A31EAA744F}" type="presOf" srcId="{1D25C0E6-C2FD-4453-8094-F71A50879234}" destId="{DA8B62CC-D6DC-4D6D-A0C3-B357C74DD399}" srcOrd="0" destOrd="1" presId="urn:microsoft.com/office/officeart/2005/8/layout/chevron2"/>
    <dgm:cxn modelId="{E6ABFD3D-7947-46F0-8108-1FD1C697CCCA}" srcId="{93C1BD37-1043-45A7-9FBE-F630661D0685}" destId="{CB23FEBD-1B8C-4D8A-AD97-194FE9D5F1FA}" srcOrd="2" destOrd="0" parTransId="{9745157E-F3CA-4DAC-8572-11C21856CED2}" sibTransId="{9D0282E4-5AB4-42BE-85FD-CD98FC9BADD3}"/>
    <dgm:cxn modelId="{67C8CE5B-917C-4862-B248-28BA504474BB}" type="presOf" srcId="{93C1BD37-1043-45A7-9FBE-F630661D0685}" destId="{31D4EF34-DC2C-433B-B5BE-BDBCACD08461}" srcOrd="0" destOrd="0" presId="urn:microsoft.com/office/officeart/2005/8/layout/chevron2"/>
    <dgm:cxn modelId="{9A47905E-8225-4A3D-926C-57FE2585E82F}" type="presOf" srcId="{1F01B0A7-1B58-497A-8DA5-1A6156F1F93E}" destId="{3B9DFCC3-D24D-4603-BE28-03C854D7C162}" srcOrd="0" destOrd="0" presId="urn:microsoft.com/office/officeart/2005/8/layout/chevron2"/>
    <dgm:cxn modelId="{ADB06E5F-7921-482B-8D3E-DAB4EF9C9AE6}" type="presOf" srcId="{CB23FEBD-1B8C-4D8A-AD97-194FE9D5F1FA}" destId="{70981B4E-B006-4044-8768-FEF30CBC7B07}" srcOrd="0" destOrd="0" presId="urn:microsoft.com/office/officeart/2005/8/layout/chevron2"/>
    <dgm:cxn modelId="{44369249-8902-4C27-989F-7E08385F786A}" srcId="{93C1BD37-1043-45A7-9FBE-F630661D0685}" destId="{D89E3F8F-F130-4BE5-917C-E9DA6F05BBDA}" srcOrd="0" destOrd="0" parTransId="{2126DC02-FB82-4CDB-9A8B-5DC606997689}" sibTransId="{0D2793F3-29D2-4594-BB2A-F6E6BA930D78}"/>
    <dgm:cxn modelId="{59765F71-8617-477B-AB58-133855178784}" srcId="{CB23FEBD-1B8C-4D8A-AD97-194FE9D5F1FA}" destId="{B37DD686-A36B-4422-89A1-E2551A0D7F99}" srcOrd="0" destOrd="0" parTransId="{58B3C670-0842-4278-A65F-A3BC960E9399}" sibTransId="{660CD94E-CF6E-4658-8971-AB92B1B58FB3}"/>
    <dgm:cxn modelId="{598D7658-BF00-42B6-820F-B8B73563A9A2}" srcId="{D89E3F8F-F130-4BE5-917C-E9DA6F05BBDA}" destId="{1D25C0E6-C2FD-4453-8094-F71A50879234}" srcOrd="1" destOrd="0" parTransId="{F5304FA3-4893-481F-ACC8-130023B346B7}" sibTransId="{BACA63A0-BFFB-4243-825F-BF9B11BC67E0}"/>
    <dgm:cxn modelId="{0963258A-305C-4FB1-BBA2-119BB61B5622}" srcId="{1F01B0A7-1B58-497A-8DA5-1A6156F1F93E}" destId="{0A06A048-4D3E-4668-8D13-FB3194474449}" srcOrd="0" destOrd="0" parTransId="{F287E6D2-DF03-41D0-88EB-6F92DBCDA0CA}" sibTransId="{3E96E133-6141-4F78-99C5-89FFDCB366A4}"/>
    <dgm:cxn modelId="{0DA76CAD-133D-484E-A562-B5AC431A687D}" type="presOf" srcId="{0A06A048-4D3E-4668-8D13-FB3194474449}" destId="{F6F0120F-12AC-4EB4-AB0F-4679F71BF6F7}" srcOrd="0" destOrd="0" presId="urn:microsoft.com/office/officeart/2005/8/layout/chevron2"/>
    <dgm:cxn modelId="{9E1422CA-2B7B-4692-B2A9-B8CA1A3D89C9}" type="presOf" srcId="{D89E3F8F-F130-4BE5-917C-E9DA6F05BBDA}" destId="{CDF9F237-9F18-47AB-99BF-EEDAFB350F1C}" srcOrd="0" destOrd="0" presId="urn:microsoft.com/office/officeart/2005/8/layout/chevron2"/>
    <dgm:cxn modelId="{77B5C7D5-A595-4DD1-8E29-D3E2EAB005EA}" srcId="{D89E3F8F-F130-4BE5-917C-E9DA6F05BBDA}" destId="{E9C78CFE-5329-46BB-AD69-564F37938B6C}" srcOrd="0" destOrd="0" parTransId="{97297364-F1BD-4298-97DF-D4785053E253}" sibTransId="{A842BC77-4BA4-4192-A03F-F2AED007591A}"/>
    <dgm:cxn modelId="{ABBBB4DD-71C2-4FA9-95F4-A949CAEA73BE}" type="presOf" srcId="{E9C78CFE-5329-46BB-AD69-564F37938B6C}" destId="{DA8B62CC-D6DC-4D6D-A0C3-B357C74DD399}" srcOrd="0" destOrd="0" presId="urn:microsoft.com/office/officeart/2005/8/layout/chevron2"/>
    <dgm:cxn modelId="{2D8AF9F6-A7BB-4C2A-BB0D-957510D5AC13}" type="presOf" srcId="{B37DD686-A36B-4422-89A1-E2551A0D7F99}" destId="{4D2DC9EF-5F34-414E-BC46-3B449D25A652}" srcOrd="0" destOrd="0" presId="urn:microsoft.com/office/officeart/2005/8/layout/chevron2"/>
    <dgm:cxn modelId="{BC7F96FC-35F2-4C08-9BB2-C957621DB447}" type="presParOf" srcId="{31D4EF34-DC2C-433B-B5BE-BDBCACD08461}" destId="{3D0CACF6-9FDC-4EDF-AB81-04E179B085AD}" srcOrd="0" destOrd="0" presId="urn:microsoft.com/office/officeart/2005/8/layout/chevron2"/>
    <dgm:cxn modelId="{474A5482-AA31-4B46-B5E3-43846AB6114D}" type="presParOf" srcId="{3D0CACF6-9FDC-4EDF-AB81-04E179B085AD}" destId="{CDF9F237-9F18-47AB-99BF-EEDAFB350F1C}" srcOrd="0" destOrd="0" presId="urn:microsoft.com/office/officeart/2005/8/layout/chevron2"/>
    <dgm:cxn modelId="{BE87FEDF-4D01-4A0F-87F0-DB9B840EED9E}" type="presParOf" srcId="{3D0CACF6-9FDC-4EDF-AB81-04E179B085AD}" destId="{DA8B62CC-D6DC-4D6D-A0C3-B357C74DD399}" srcOrd="1" destOrd="0" presId="urn:microsoft.com/office/officeart/2005/8/layout/chevron2"/>
    <dgm:cxn modelId="{40FED487-7ED8-47D1-BB28-5A9F1A1EB7F9}" type="presParOf" srcId="{31D4EF34-DC2C-433B-B5BE-BDBCACD08461}" destId="{43800165-8850-48F8-B65E-776DC4AE86AE}" srcOrd="1" destOrd="0" presId="urn:microsoft.com/office/officeart/2005/8/layout/chevron2"/>
    <dgm:cxn modelId="{2EE95F74-AA01-4BC1-8DA0-44DFF4E9B9CC}" type="presParOf" srcId="{31D4EF34-DC2C-433B-B5BE-BDBCACD08461}" destId="{ABE4BBD1-A5ED-48CB-BF0E-FD03E2A34B5C}" srcOrd="2" destOrd="0" presId="urn:microsoft.com/office/officeart/2005/8/layout/chevron2"/>
    <dgm:cxn modelId="{30806219-B67D-4B7F-9D66-3B51A9330926}" type="presParOf" srcId="{ABE4BBD1-A5ED-48CB-BF0E-FD03E2A34B5C}" destId="{3B9DFCC3-D24D-4603-BE28-03C854D7C162}" srcOrd="0" destOrd="0" presId="urn:microsoft.com/office/officeart/2005/8/layout/chevron2"/>
    <dgm:cxn modelId="{291803BE-9341-4666-A5F7-C2CDEE40C29D}" type="presParOf" srcId="{ABE4BBD1-A5ED-48CB-BF0E-FD03E2A34B5C}" destId="{F6F0120F-12AC-4EB4-AB0F-4679F71BF6F7}" srcOrd="1" destOrd="0" presId="urn:microsoft.com/office/officeart/2005/8/layout/chevron2"/>
    <dgm:cxn modelId="{D1000EFE-5FEE-4F32-9696-53CC2BD11FE7}" type="presParOf" srcId="{31D4EF34-DC2C-433B-B5BE-BDBCACD08461}" destId="{A2BC5989-41E9-437B-8643-D92ACC146B6E}" srcOrd="3" destOrd="0" presId="urn:microsoft.com/office/officeart/2005/8/layout/chevron2"/>
    <dgm:cxn modelId="{8A1E4CD3-28B2-4C0E-AA39-7704C588C930}" type="presParOf" srcId="{31D4EF34-DC2C-433B-B5BE-BDBCACD08461}" destId="{DBC15C94-5C9E-41DE-B784-4BBC6468BFFD}" srcOrd="4" destOrd="0" presId="urn:microsoft.com/office/officeart/2005/8/layout/chevron2"/>
    <dgm:cxn modelId="{3F405406-27BB-4C24-ABD5-8990CA78C732}" type="presParOf" srcId="{DBC15C94-5C9E-41DE-B784-4BBC6468BFFD}" destId="{70981B4E-B006-4044-8768-FEF30CBC7B07}" srcOrd="0" destOrd="0" presId="urn:microsoft.com/office/officeart/2005/8/layout/chevron2"/>
    <dgm:cxn modelId="{E4BB05DB-AE4A-4A33-A2A6-755F06B3EBAC}" type="presParOf" srcId="{DBC15C94-5C9E-41DE-B784-4BBC6468BFFD}" destId="{4D2DC9EF-5F34-414E-BC46-3B449D25A6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C1BD37-1043-45A7-9FBE-F630661D068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</dgm:pt>
    <dgm:pt modelId="{D89E3F8F-F130-4BE5-917C-E9DA6F05BBDA}">
      <dgm:prSet phldrT="[Text]"/>
      <dgm:spPr>
        <a:solidFill>
          <a:schemeClr val="accent1"/>
        </a:solidFill>
        <a:ln w="57150">
          <a:solidFill>
            <a:schemeClr val="accent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1</a:t>
          </a:r>
        </a:p>
      </dgm:t>
    </dgm:pt>
    <dgm:pt modelId="{2126DC02-FB82-4CDB-9A8B-5DC606997689}" type="parTrans" cxnId="{44369249-8902-4C27-989F-7E08385F786A}">
      <dgm:prSet/>
      <dgm:spPr/>
      <dgm:t>
        <a:bodyPr/>
        <a:lstStyle/>
        <a:p>
          <a:endParaRPr lang="en-IN"/>
        </a:p>
      </dgm:t>
    </dgm:pt>
    <dgm:pt modelId="{0D2793F3-29D2-4594-BB2A-F6E6BA930D78}" type="sibTrans" cxnId="{44369249-8902-4C27-989F-7E08385F786A}">
      <dgm:prSet/>
      <dgm:spPr/>
      <dgm:t>
        <a:bodyPr/>
        <a:lstStyle/>
        <a:p>
          <a:endParaRPr lang="en-IN"/>
        </a:p>
      </dgm:t>
    </dgm:pt>
    <dgm:pt modelId="{CB23FEBD-1B8C-4D8A-AD97-194FE9D5F1FA}">
      <dgm:prSet phldrT="[Text]"/>
      <dgm:spPr>
        <a:solidFill>
          <a:schemeClr val="accent1"/>
        </a:solidFill>
        <a:ln w="57150">
          <a:solidFill>
            <a:schemeClr val="accent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3</a:t>
          </a:r>
        </a:p>
      </dgm:t>
    </dgm:pt>
    <dgm:pt modelId="{9745157E-F3CA-4DAC-8572-11C21856CED2}" type="parTrans" cxnId="{E6ABFD3D-7947-46F0-8108-1FD1C697CCCA}">
      <dgm:prSet/>
      <dgm:spPr/>
      <dgm:t>
        <a:bodyPr/>
        <a:lstStyle/>
        <a:p>
          <a:endParaRPr lang="en-IN"/>
        </a:p>
      </dgm:t>
    </dgm:pt>
    <dgm:pt modelId="{9D0282E4-5AB4-42BE-85FD-CD98FC9BADD3}" type="sibTrans" cxnId="{E6ABFD3D-7947-46F0-8108-1FD1C697CCCA}">
      <dgm:prSet/>
      <dgm:spPr/>
      <dgm:t>
        <a:bodyPr/>
        <a:lstStyle/>
        <a:p>
          <a:endParaRPr lang="en-IN"/>
        </a:p>
      </dgm:t>
    </dgm:pt>
    <dgm:pt modelId="{1F01B0A7-1B58-497A-8DA5-1A6156F1F93E}">
      <dgm:prSet phldrT="[Text]"/>
      <dgm:spPr>
        <a:solidFill>
          <a:schemeClr val="accent1"/>
        </a:solidFill>
        <a:ln w="57150">
          <a:solidFill>
            <a:schemeClr val="accent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2</a:t>
          </a:r>
        </a:p>
      </dgm:t>
    </dgm:pt>
    <dgm:pt modelId="{6526B8E4-6767-4241-8358-A8151E7F4F42}" type="parTrans" cxnId="{5B3CA71D-0A79-408C-A100-2A507EBD0106}">
      <dgm:prSet/>
      <dgm:spPr/>
      <dgm:t>
        <a:bodyPr/>
        <a:lstStyle/>
        <a:p>
          <a:endParaRPr lang="en-IN"/>
        </a:p>
      </dgm:t>
    </dgm:pt>
    <dgm:pt modelId="{1848A607-E2B0-458F-A5D9-640FE1FA9215}" type="sibTrans" cxnId="{5B3CA71D-0A79-408C-A100-2A507EBD0106}">
      <dgm:prSet/>
      <dgm:spPr/>
      <dgm:t>
        <a:bodyPr/>
        <a:lstStyle/>
        <a:p>
          <a:endParaRPr lang="en-IN"/>
        </a:p>
      </dgm:t>
    </dgm:pt>
    <dgm:pt modelId="{9BA75292-BC61-4495-9D75-E6ACC062DD3C}">
      <dgm:prSet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IN" sz="1100" dirty="0"/>
            <a:t> </a:t>
          </a:r>
          <a:r>
            <a:rPr lang="en-IN" sz="1050" dirty="0"/>
            <a:t>Market share: </a:t>
          </a:r>
          <a:r>
            <a:rPr lang="en-IN" sz="1050" b="1" dirty="0"/>
            <a:t>30%</a:t>
          </a:r>
        </a:p>
      </dgm:t>
    </dgm:pt>
    <dgm:pt modelId="{3D8D5FF1-E249-4BC5-9DE4-C346F7C0A55A}" type="parTrans" cxnId="{22F9811A-3183-4E05-82C9-3C22C44AEF4C}">
      <dgm:prSet/>
      <dgm:spPr/>
      <dgm:t>
        <a:bodyPr/>
        <a:lstStyle/>
        <a:p>
          <a:endParaRPr lang="en-IN"/>
        </a:p>
      </dgm:t>
    </dgm:pt>
    <dgm:pt modelId="{DC0212F1-4B19-47D5-9076-03D9D04B1B1F}" type="sibTrans" cxnId="{22F9811A-3183-4E05-82C9-3C22C44AEF4C}">
      <dgm:prSet/>
      <dgm:spPr/>
      <dgm:t>
        <a:bodyPr/>
        <a:lstStyle/>
        <a:p>
          <a:endParaRPr lang="en-IN"/>
        </a:p>
      </dgm:t>
    </dgm:pt>
    <dgm:pt modelId="{0A06A048-4D3E-4668-8D13-FB3194474449}">
      <dgm:prSet custT="1"/>
      <dgm:spPr>
        <a:ln>
          <a:solidFill>
            <a:schemeClr val="accent1"/>
          </a:solidFill>
        </a:ln>
      </dgm:spPr>
      <dgm:t>
        <a:bodyPr/>
        <a:lstStyle/>
        <a:p>
          <a:pPr algn="ctr">
            <a:buNone/>
          </a:pPr>
          <a:r>
            <a:rPr lang="en-IN" sz="1100" dirty="0"/>
            <a:t>Market share has </a:t>
          </a:r>
          <a:r>
            <a:rPr lang="en-IN" sz="1100" dirty="0">
              <a:highlight>
                <a:srgbClr val="9DE3E7"/>
              </a:highlight>
            </a:rPr>
            <a:t>increased</a:t>
          </a:r>
          <a:r>
            <a:rPr lang="en-IN" sz="1100" dirty="0"/>
            <a:t> by </a:t>
          </a:r>
          <a:r>
            <a:rPr lang="en-IN" sz="1100" b="1" dirty="0"/>
            <a:t>1%</a:t>
          </a:r>
          <a:r>
            <a:rPr lang="en-IN" sz="1100" dirty="0"/>
            <a:t> in the given period</a:t>
          </a:r>
        </a:p>
      </dgm:t>
    </dgm:pt>
    <dgm:pt modelId="{F287E6D2-DF03-41D0-88EB-6F92DBCDA0CA}" type="parTrans" cxnId="{0963258A-305C-4FB1-BBA2-119BB61B5622}">
      <dgm:prSet/>
      <dgm:spPr/>
      <dgm:t>
        <a:bodyPr/>
        <a:lstStyle/>
        <a:p>
          <a:endParaRPr lang="en-IN"/>
        </a:p>
      </dgm:t>
    </dgm:pt>
    <dgm:pt modelId="{3E96E133-6141-4F78-99C5-89FFDCB366A4}" type="sibTrans" cxnId="{0963258A-305C-4FB1-BBA2-119BB61B5622}">
      <dgm:prSet/>
      <dgm:spPr/>
      <dgm:t>
        <a:bodyPr/>
        <a:lstStyle/>
        <a:p>
          <a:endParaRPr lang="en-IN"/>
        </a:p>
      </dgm:t>
    </dgm:pt>
    <dgm:pt modelId="{B37DD686-A36B-4422-89A1-E2551A0D7F99}">
      <dgm:prSet custT="1"/>
      <dgm:spPr>
        <a:ln>
          <a:solidFill>
            <a:schemeClr val="accent1"/>
          </a:solidFill>
        </a:ln>
      </dgm:spPr>
      <dgm:t>
        <a:bodyPr/>
        <a:lstStyle/>
        <a:p>
          <a:pPr algn="ctr">
            <a:buNone/>
          </a:pPr>
          <a:r>
            <a:rPr lang="en-IN" sz="1100" b="1" dirty="0"/>
            <a:t> Major advantages: </a:t>
          </a:r>
          <a:r>
            <a:rPr lang="en-IN" sz="1100" dirty="0"/>
            <a:t>excellent customer service and after-sale support</a:t>
          </a:r>
        </a:p>
      </dgm:t>
    </dgm:pt>
    <dgm:pt modelId="{58B3C670-0842-4278-A65F-A3BC960E9399}" type="parTrans" cxnId="{59765F71-8617-477B-AB58-133855178784}">
      <dgm:prSet/>
      <dgm:spPr/>
      <dgm:t>
        <a:bodyPr/>
        <a:lstStyle/>
        <a:p>
          <a:endParaRPr lang="en-IN"/>
        </a:p>
      </dgm:t>
    </dgm:pt>
    <dgm:pt modelId="{660CD94E-CF6E-4658-8971-AB92B1B58FB3}" type="sibTrans" cxnId="{59765F71-8617-477B-AB58-133855178784}">
      <dgm:prSet/>
      <dgm:spPr/>
      <dgm:t>
        <a:bodyPr/>
        <a:lstStyle/>
        <a:p>
          <a:endParaRPr lang="en-IN"/>
        </a:p>
      </dgm:t>
    </dgm:pt>
    <dgm:pt modelId="{EB98B62A-0E03-4557-A1D2-7A6FED4B74E5}">
      <dgm:prSet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IN" sz="1050" dirty="0"/>
            <a:t> Larger market share than SRC technology</a:t>
          </a:r>
        </a:p>
      </dgm:t>
    </dgm:pt>
    <dgm:pt modelId="{11A9518B-C6E8-4FAE-8521-0A114ED2F052}" type="parTrans" cxnId="{78AA254A-5A44-4F9C-ACCC-DEA929E25EC6}">
      <dgm:prSet/>
      <dgm:spPr/>
      <dgm:t>
        <a:bodyPr/>
        <a:lstStyle/>
        <a:p>
          <a:endParaRPr lang="en-IN"/>
        </a:p>
      </dgm:t>
    </dgm:pt>
    <dgm:pt modelId="{514FE313-553A-429A-A059-05887952C748}" type="sibTrans" cxnId="{78AA254A-5A44-4F9C-ACCC-DEA929E25EC6}">
      <dgm:prSet/>
      <dgm:spPr/>
      <dgm:t>
        <a:bodyPr/>
        <a:lstStyle/>
        <a:p>
          <a:endParaRPr lang="en-IN"/>
        </a:p>
      </dgm:t>
    </dgm:pt>
    <dgm:pt modelId="{31D4EF34-DC2C-433B-B5BE-BDBCACD08461}" type="pres">
      <dgm:prSet presAssocID="{93C1BD37-1043-45A7-9FBE-F630661D0685}" presName="linearFlow" presStyleCnt="0">
        <dgm:presLayoutVars>
          <dgm:dir/>
          <dgm:animLvl val="lvl"/>
          <dgm:resizeHandles val="exact"/>
        </dgm:presLayoutVars>
      </dgm:prSet>
      <dgm:spPr/>
    </dgm:pt>
    <dgm:pt modelId="{3D0CACF6-9FDC-4EDF-AB81-04E179B085AD}" type="pres">
      <dgm:prSet presAssocID="{D89E3F8F-F130-4BE5-917C-E9DA6F05BBDA}" presName="composite" presStyleCnt="0"/>
      <dgm:spPr/>
    </dgm:pt>
    <dgm:pt modelId="{CDF9F237-9F18-47AB-99BF-EEDAFB350F1C}" type="pres">
      <dgm:prSet presAssocID="{D89E3F8F-F130-4BE5-917C-E9DA6F05BBD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A8B62CC-D6DC-4D6D-A0C3-B357C74DD399}" type="pres">
      <dgm:prSet presAssocID="{D89E3F8F-F130-4BE5-917C-E9DA6F05BBDA}" presName="descendantText" presStyleLbl="alignAcc1" presStyleIdx="0" presStyleCnt="3">
        <dgm:presLayoutVars>
          <dgm:bulletEnabled val="1"/>
        </dgm:presLayoutVars>
      </dgm:prSet>
      <dgm:spPr/>
    </dgm:pt>
    <dgm:pt modelId="{43800165-8850-48F8-B65E-776DC4AE86AE}" type="pres">
      <dgm:prSet presAssocID="{0D2793F3-29D2-4594-BB2A-F6E6BA930D78}" presName="sp" presStyleCnt="0"/>
      <dgm:spPr/>
    </dgm:pt>
    <dgm:pt modelId="{ABE4BBD1-A5ED-48CB-BF0E-FD03E2A34B5C}" type="pres">
      <dgm:prSet presAssocID="{1F01B0A7-1B58-497A-8DA5-1A6156F1F93E}" presName="composite" presStyleCnt="0"/>
      <dgm:spPr/>
    </dgm:pt>
    <dgm:pt modelId="{3B9DFCC3-D24D-4603-BE28-03C854D7C162}" type="pres">
      <dgm:prSet presAssocID="{1F01B0A7-1B58-497A-8DA5-1A6156F1F93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6F0120F-12AC-4EB4-AB0F-4679F71BF6F7}" type="pres">
      <dgm:prSet presAssocID="{1F01B0A7-1B58-497A-8DA5-1A6156F1F93E}" presName="descendantText" presStyleLbl="alignAcc1" presStyleIdx="1" presStyleCnt="3">
        <dgm:presLayoutVars>
          <dgm:bulletEnabled val="1"/>
        </dgm:presLayoutVars>
      </dgm:prSet>
      <dgm:spPr/>
    </dgm:pt>
    <dgm:pt modelId="{A2BC5989-41E9-437B-8643-D92ACC146B6E}" type="pres">
      <dgm:prSet presAssocID="{1848A607-E2B0-458F-A5D9-640FE1FA9215}" presName="sp" presStyleCnt="0"/>
      <dgm:spPr/>
    </dgm:pt>
    <dgm:pt modelId="{DBC15C94-5C9E-41DE-B784-4BBC6468BFFD}" type="pres">
      <dgm:prSet presAssocID="{CB23FEBD-1B8C-4D8A-AD97-194FE9D5F1FA}" presName="composite" presStyleCnt="0"/>
      <dgm:spPr/>
    </dgm:pt>
    <dgm:pt modelId="{70981B4E-B006-4044-8768-FEF30CBC7B07}" type="pres">
      <dgm:prSet presAssocID="{CB23FEBD-1B8C-4D8A-AD97-194FE9D5F1FA}" presName="parentText" presStyleLbl="alignNode1" presStyleIdx="2" presStyleCnt="3" custLinFactNeighborX="-82713" custLinFactNeighborY="5155">
        <dgm:presLayoutVars>
          <dgm:chMax val="1"/>
          <dgm:bulletEnabled val="1"/>
        </dgm:presLayoutVars>
      </dgm:prSet>
      <dgm:spPr/>
    </dgm:pt>
    <dgm:pt modelId="{4D2DC9EF-5F34-414E-BC46-3B449D25A652}" type="pres">
      <dgm:prSet presAssocID="{CB23FEBD-1B8C-4D8A-AD97-194FE9D5F1F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2F9811A-3183-4E05-82C9-3C22C44AEF4C}" srcId="{D89E3F8F-F130-4BE5-917C-E9DA6F05BBDA}" destId="{9BA75292-BC61-4495-9D75-E6ACC062DD3C}" srcOrd="0" destOrd="0" parTransId="{3D8D5FF1-E249-4BC5-9DE4-C346F7C0A55A}" sibTransId="{DC0212F1-4B19-47D5-9076-03D9D04B1B1F}"/>
    <dgm:cxn modelId="{5B3CA71D-0A79-408C-A100-2A507EBD0106}" srcId="{93C1BD37-1043-45A7-9FBE-F630661D0685}" destId="{1F01B0A7-1B58-497A-8DA5-1A6156F1F93E}" srcOrd="1" destOrd="0" parTransId="{6526B8E4-6767-4241-8358-A8151E7F4F42}" sibTransId="{1848A607-E2B0-458F-A5D9-640FE1FA9215}"/>
    <dgm:cxn modelId="{6D09EB37-2C36-4241-A65B-9142EF279E35}" type="presOf" srcId="{EB98B62A-0E03-4557-A1D2-7A6FED4B74E5}" destId="{DA8B62CC-D6DC-4D6D-A0C3-B357C74DD399}" srcOrd="0" destOrd="1" presId="urn:microsoft.com/office/officeart/2005/8/layout/chevron2"/>
    <dgm:cxn modelId="{E6ABFD3D-7947-46F0-8108-1FD1C697CCCA}" srcId="{93C1BD37-1043-45A7-9FBE-F630661D0685}" destId="{CB23FEBD-1B8C-4D8A-AD97-194FE9D5F1FA}" srcOrd="2" destOrd="0" parTransId="{9745157E-F3CA-4DAC-8572-11C21856CED2}" sibTransId="{9D0282E4-5AB4-42BE-85FD-CD98FC9BADD3}"/>
    <dgm:cxn modelId="{67C8CE5B-917C-4862-B248-28BA504474BB}" type="presOf" srcId="{93C1BD37-1043-45A7-9FBE-F630661D0685}" destId="{31D4EF34-DC2C-433B-B5BE-BDBCACD08461}" srcOrd="0" destOrd="0" presId="urn:microsoft.com/office/officeart/2005/8/layout/chevron2"/>
    <dgm:cxn modelId="{9A47905E-8225-4A3D-926C-57FE2585E82F}" type="presOf" srcId="{1F01B0A7-1B58-497A-8DA5-1A6156F1F93E}" destId="{3B9DFCC3-D24D-4603-BE28-03C854D7C162}" srcOrd="0" destOrd="0" presId="urn:microsoft.com/office/officeart/2005/8/layout/chevron2"/>
    <dgm:cxn modelId="{ADB06E5F-7921-482B-8D3E-DAB4EF9C9AE6}" type="presOf" srcId="{CB23FEBD-1B8C-4D8A-AD97-194FE9D5F1FA}" destId="{70981B4E-B006-4044-8768-FEF30CBC7B07}" srcOrd="0" destOrd="0" presId="urn:microsoft.com/office/officeart/2005/8/layout/chevron2"/>
    <dgm:cxn modelId="{44369249-8902-4C27-989F-7E08385F786A}" srcId="{93C1BD37-1043-45A7-9FBE-F630661D0685}" destId="{D89E3F8F-F130-4BE5-917C-E9DA6F05BBDA}" srcOrd="0" destOrd="0" parTransId="{2126DC02-FB82-4CDB-9A8B-5DC606997689}" sibTransId="{0D2793F3-29D2-4594-BB2A-F6E6BA930D78}"/>
    <dgm:cxn modelId="{78AA254A-5A44-4F9C-ACCC-DEA929E25EC6}" srcId="{D89E3F8F-F130-4BE5-917C-E9DA6F05BBDA}" destId="{EB98B62A-0E03-4557-A1D2-7A6FED4B74E5}" srcOrd="1" destOrd="0" parTransId="{11A9518B-C6E8-4FAE-8521-0A114ED2F052}" sibTransId="{514FE313-553A-429A-A059-05887952C748}"/>
    <dgm:cxn modelId="{59765F71-8617-477B-AB58-133855178784}" srcId="{CB23FEBD-1B8C-4D8A-AD97-194FE9D5F1FA}" destId="{B37DD686-A36B-4422-89A1-E2551A0D7F99}" srcOrd="0" destOrd="0" parTransId="{58B3C670-0842-4278-A65F-A3BC960E9399}" sibTransId="{660CD94E-CF6E-4658-8971-AB92B1B58FB3}"/>
    <dgm:cxn modelId="{0963258A-305C-4FB1-BBA2-119BB61B5622}" srcId="{1F01B0A7-1B58-497A-8DA5-1A6156F1F93E}" destId="{0A06A048-4D3E-4668-8D13-FB3194474449}" srcOrd="0" destOrd="0" parTransId="{F287E6D2-DF03-41D0-88EB-6F92DBCDA0CA}" sibTransId="{3E96E133-6141-4F78-99C5-89FFDCB366A4}"/>
    <dgm:cxn modelId="{0DA76CAD-133D-484E-A562-B5AC431A687D}" type="presOf" srcId="{0A06A048-4D3E-4668-8D13-FB3194474449}" destId="{F6F0120F-12AC-4EB4-AB0F-4679F71BF6F7}" srcOrd="0" destOrd="0" presId="urn:microsoft.com/office/officeart/2005/8/layout/chevron2"/>
    <dgm:cxn modelId="{4B18A2BE-660F-459E-95A7-F77FC456C0F9}" type="presOf" srcId="{9BA75292-BC61-4495-9D75-E6ACC062DD3C}" destId="{DA8B62CC-D6DC-4D6D-A0C3-B357C74DD399}" srcOrd="0" destOrd="0" presId="urn:microsoft.com/office/officeart/2005/8/layout/chevron2"/>
    <dgm:cxn modelId="{9E1422CA-2B7B-4692-B2A9-B8CA1A3D89C9}" type="presOf" srcId="{D89E3F8F-F130-4BE5-917C-E9DA6F05BBDA}" destId="{CDF9F237-9F18-47AB-99BF-EEDAFB350F1C}" srcOrd="0" destOrd="0" presId="urn:microsoft.com/office/officeart/2005/8/layout/chevron2"/>
    <dgm:cxn modelId="{2D8AF9F6-A7BB-4C2A-BB0D-957510D5AC13}" type="presOf" srcId="{B37DD686-A36B-4422-89A1-E2551A0D7F99}" destId="{4D2DC9EF-5F34-414E-BC46-3B449D25A652}" srcOrd="0" destOrd="0" presId="urn:microsoft.com/office/officeart/2005/8/layout/chevron2"/>
    <dgm:cxn modelId="{BC7F96FC-35F2-4C08-9BB2-C957621DB447}" type="presParOf" srcId="{31D4EF34-DC2C-433B-B5BE-BDBCACD08461}" destId="{3D0CACF6-9FDC-4EDF-AB81-04E179B085AD}" srcOrd="0" destOrd="0" presId="urn:microsoft.com/office/officeart/2005/8/layout/chevron2"/>
    <dgm:cxn modelId="{474A5482-AA31-4B46-B5E3-43846AB6114D}" type="presParOf" srcId="{3D0CACF6-9FDC-4EDF-AB81-04E179B085AD}" destId="{CDF9F237-9F18-47AB-99BF-EEDAFB350F1C}" srcOrd="0" destOrd="0" presId="urn:microsoft.com/office/officeart/2005/8/layout/chevron2"/>
    <dgm:cxn modelId="{BE87FEDF-4D01-4A0F-87F0-DB9B840EED9E}" type="presParOf" srcId="{3D0CACF6-9FDC-4EDF-AB81-04E179B085AD}" destId="{DA8B62CC-D6DC-4D6D-A0C3-B357C74DD399}" srcOrd="1" destOrd="0" presId="urn:microsoft.com/office/officeart/2005/8/layout/chevron2"/>
    <dgm:cxn modelId="{40FED487-7ED8-47D1-BB28-5A9F1A1EB7F9}" type="presParOf" srcId="{31D4EF34-DC2C-433B-B5BE-BDBCACD08461}" destId="{43800165-8850-48F8-B65E-776DC4AE86AE}" srcOrd="1" destOrd="0" presId="urn:microsoft.com/office/officeart/2005/8/layout/chevron2"/>
    <dgm:cxn modelId="{2EE95F74-AA01-4BC1-8DA0-44DFF4E9B9CC}" type="presParOf" srcId="{31D4EF34-DC2C-433B-B5BE-BDBCACD08461}" destId="{ABE4BBD1-A5ED-48CB-BF0E-FD03E2A34B5C}" srcOrd="2" destOrd="0" presId="urn:microsoft.com/office/officeart/2005/8/layout/chevron2"/>
    <dgm:cxn modelId="{30806219-B67D-4B7F-9D66-3B51A9330926}" type="presParOf" srcId="{ABE4BBD1-A5ED-48CB-BF0E-FD03E2A34B5C}" destId="{3B9DFCC3-D24D-4603-BE28-03C854D7C162}" srcOrd="0" destOrd="0" presId="urn:microsoft.com/office/officeart/2005/8/layout/chevron2"/>
    <dgm:cxn modelId="{291803BE-9341-4666-A5F7-C2CDEE40C29D}" type="presParOf" srcId="{ABE4BBD1-A5ED-48CB-BF0E-FD03E2A34B5C}" destId="{F6F0120F-12AC-4EB4-AB0F-4679F71BF6F7}" srcOrd="1" destOrd="0" presId="urn:microsoft.com/office/officeart/2005/8/layout/chevron2"/>
    <dgm:cxn modelId="{D1000EFE-5FEE-4F32-9696-53CC2BD11FE7}" type="presParOf" srcId="{31D4EF34-DC2C-433B-B5BE-BDBCACD08461}" destId="{A2BC5989-41E9-437B-8643-D92ACC146B6E}" srcOrd="3" destOrd="0" presId="urn:microsoft.com/office/officeart/2005/8/layout/chevron2"/>
    <dgm:cxn modelId="{8A1E4CD3-28B2-4C0E-AA39-7704C588C930}" type="presParOf" srcId="{31D4EF34-DC2C-433B-B5BE-BDBCACD08461}" destId="{DBC15C94-5C9E-41DE-B784-4BBC6468BFFD}" srcOrd="4" destOrd="0" presId="urn:microsoft.com/office/officeart/2005/8/layout/chevron2"/>
    <dgm:cxn modelId="{3F405406-27BB-4C24-ABD5-8990CA78C732}" type="presParOf" srcId="{DBC15C94-5C9E-41DE-B784-4BBC6468BFFD}" destId="{70981B4E-B006-4044-8768-FEF30CBC7B07}" srcOrd="0" destOrd="0" presId="urn:microsoft.com/office/officeart/2005/8/layout/chevron2"/>
    <dgm:cxn modelId="{E4BB05DB-AE4A-4A33-A2A6-755F06B3EBAC}" type="presParOf" srcId="{DBC15C94-5C9E-41DE-B784-4BBC6468BFFD}" destId="{4D2DC9EF-5F34-414E-BC46-3B449D25A6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C1BD37-1043-45A7-9FBE-F630661D068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</dgm:pt>
    <dgm:pt modelId="{D89E3F8F-F130-4BE5-917C-E9DA6F05BBDA}">
      <dgm:prSet phldrT="[Text]"/>
      <dgm:spPr>
        <a:solidFill>
          <a:schemeClr val="accent2"/>
        </a:solidFill>
        <a:ln w="57150">
          <a:solidFill>
            <a:srgbClr val="FA6F44"/>
          </a:solidFill>
          <a:prstDash val="solid"/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1</a:t>
          </a:r>
        </a:p>
      </dgm:t>
    </dgm:pt>
    <dgm:pt modelId="{2126DC02-FB82-4CDB-9A8B-5DC606997689}" type="parTrans" cxnId="{44369249-8902-4C27-989F-7E08385F786A}">
      <dgm:prSet/>
      <dgm:spPr/>
      <dgm:t>
        <a:bodyPr/>
        <a:lstStyle/>
        <a:p>
          <a:endParaRPr lang="en-IN"/>
        </a:p>
      </dgm:t>
    </dgm:pt>
    <dgm:pt modelId="{0D2793F3-29D2-4594-BB2A-F6E6BA930D78}" type="sibTrans" cxnId="{44369249-8902-4C27-989F-7E08385F786A}">
      <dgm:prSet/>
      <dgm:spPr/>
      <dgm:t>
        <a:bodyPr/>
        <a:lstStyle/>
        <a:p>
          <a:endParaRPr lang="en-IN"/>
        </a:p>
      </dgm:t>
    </dgm:pt>
    <dgm:pt modelId="{CB23FEBD-1B8C-4D8A-AD97-194FE9D5F1FA}">
      <dgm:prSet phldrT="[Text]"/>
      <dgm:spPr>
        <a:solidFill>
          <a:schemeClr val="accent2"/>
        </a:solidFill>
        <a:ln w="57150">
          <a:solidFill>
            <a:srgbClr val="FA6F44"/>
          </a:solidFill>
          <a:prstDash val="solid"/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3</a:t>
          </a:r>
        </a:p>
      </dgm:t>
    </dgm:pt>
    <dgm:pt modelId="{9745157E-F3CA-4DAC-8572-11C21856CED2}" type="parTrans" cxnId="{E6ABFD3D-7947-46F0-8108-1FD1C697CCCA}">
      <dgm:prSet/>
      <dgm:spPr/>
      <dgm:t>
        <a:bodyPr/>
        <a:lstStyle/>
        <a:p>
          <a:endParaRPr lang="en-IN"/>
        </a:p>
      </dgm:t>
    </dgm:pt>
    <dgm:pt modelId="{9D0282E4-5AB4-42BE-85FD-CD98FC9BADD3}" type="sibTrans" cxnId="{E6ABFD3D-7947-46F0-8108-1FD1C697CCCA}">
      <dgm:prSet/>
      <dgm:spPr/>
      <dgm:t>
        <a:bodyPr/>
        <a:lstStyle/>
        <a:p>
          <a:endParaRPr lang="en-IN"/>
        </a:p>
      </dgm:t>
    </dgm:pt>
    <dgm:pt modelId="{1F01B0A7-1B58-497A-8DA5-1A6156F1F93E}">
      <dgm:prSet phldrT="[Text]"/>
      <dgm:spPr>
        <a:solidFill>
          <a:schemeClr val="accent2"/>
        </a:solidFill>
        <a:ln w="57150">
          <a:solidFill>
            <a:srgbClr val="FA6F44"/>
          </a:solidFill>
          <a:prstDash val="solid"/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2</a:t>
          </a:r>
        </a:p>
      </dgm:t>
    </dgm:pt>
    <dgm:pt modelId="{6526B8E4-6767-4241-8358-A8151E7F4F42}" type="parTrans" cxnId="{5B3CA71D-0A79-408C-A100-2A507EBD0106}">
      <dgm:prSet/>
      <dgm:spPr/>
      <dgm:t>
        <a:bodyPr/>
        <a:lstStyle/>
        <a:p>
          <a:endParaRPr lang="en-IN"/>
        </a:p>
      </dgm:t>
    </dgm:pt>
    <dgm:pt modelId="{1848A607-E2B0-458F-A5D9-640FE1FA9215}" type="sibTrans" cxnId="{5B3CA71D-0A79-408C-A100-2A507EBD0106}">
      <dgm:prSet/>
      <dgm:spPr/>
      <dgm:t>
        <a:bodyPr/>
        <a:lstStyle/>
        <a:p>
          <a:endParaRPr lang="en-IN"/>
        </a:p>
      </dgm:t>
    </dgm:pt>
    <dgm:pt modelId="{9BA75292-BC61-4495-9D75-E6ACC062DD3C}">
      <dgm:prSet custT="1"/>
      <dgm:spPr>
        <a:ln>
          <a:solidFill>
            <a:srgbClr val="FA6F44"/>
          </a:solidFill>
        </a:ln>
      </dgm:spPr>
      <dgm:t>
        <a:bodyPr/>
        <a:lstStyle/>
        <a:p>
          <a:r>
            <a:rPr lang="en-IN" sz="1100" dirty="0"/>
            <a:t>Market share: </a:t>
          </a:r>
          <a:r>
            <a:rPr lang="en-IN" sz="1100" b="1" dirty="0"/>
            <a:t>25%</a:t>
          </a:r>
        </a:p>
      </dgm:t>
    </dgm:pt>
    <dgm:pt modelId="{3D8D5FF1-E249-4BC5-9DE4-C346F7C0A55A}" type="parTrans" cxnId="{22F9811A-3183-4E05-82C9-3C22C44AEF4C}">
      <dgm:prSet/>
      <dgm:spPr/>
      <dgm:t>
        <a:bodyPr/>
        <a:lstStyle/>
        <a:p>
          <a:endParaRPr lang="en-IN"/>
        </a:p>
      </dgm:t>
    </dgm:pt>
    <dgm:pt modelId="{DC0212F1-4B19-47D5-9076-03D9D04B1B1F}" type="sibTrans" cxnId="{22F9811A-3183-4E05-82C9-3C22C44AEF4C}">
      <dgm:prSet/>
      <dgm:spPr/>
      <dgm:t>
        <a:bodyPr/>
        <a:lstStyle/>
        <a:p>
          <a:endParaRPr lang="en-IN"/>
        </a:p>
      </dgm:t>
    </dgm:pt>
    <dgm:pt modelId="{0A06A048-4D3E-4668-8D13-FB3194474449}">
      <dgm:prSet custT="1"/>
      <dgm:spPr>
        <a:ln>
          <a:solidFill>
            <a:srgbClr val="FA6F44"/>
          </a:solidFill>
        </a:ln>
      </dgm:spPr>
      <dgm:t>
        <a:bodyPr/>
        <a:lstStyle/>
        <a:p>
          <a:pPr>
            <a:buNone/>
          </a:pPr>
          <a:r>
            <a:rPr lang="en-IN" sz="1100" dirty="0"/>
            <a:t>Market share has </a:t>
          </a:r>
          <a:r>
            <a:rPr lang="en-IN" sz="1100" dirty="0">
              <a:highlight>
                <a:srgbClr val="FEDED4"/>
              </a:highlight>
            </a:rPr>
            <a:t>decreased</a:t>
          </a:r>
          <a:r>
            <a:rPr lang="en-IN" sz="1100" dirty="0"/>
            <a:t> by </a:t>
          </a:r>
          <a:r>
            <a:rPr lang="en-IN" sz="1100" b="1" dirty="0"/>
            <a:t>3%</a:t>
          </a:r>
          <a:r>
            <a:rPr lang="en-IN" sz="1100" dirty="0"/>
            <a:t> in the given period</a:t>
          </a:r>
        </a:p>
      </dgm:t>
    </dgm:pt>
    <dgm:pt modelId="{F287E6D2-DF03-41D0-88EB-6F92DBCDA0CA}" type="parTrans" cxnId="{0963258A-305C-4FB1-BBA2-119BB61B5622}">
      <dgm:prSet/>
      <dgm:spPr/>
      <dgm:t>
        <a:bodyPr/>
        <a:lstStyle/>
        <a:p>
          <a:endParaRPr lang="en-IN"/>
        </a:p>
      </dgm:t>
    </dgm:pt>
    <dgm:pt modelId="{3E96E133-6141-4F78-99C5-89FFDCB366A4}" type="sibTrans" cxnId="{0963258A-305C-4FB1-BBA2-119BB61B5622}">
      <dgm:prSet/>
      <dgm:spPr/>
      <dgm:t>
        <a:bodyPr/>
        <a:lstStyle/>
        <a:p>
          <a:endParaRPr lang="en-IN"/>
        </a:p>
      </dgm:t>
    </dgm:pt>
    <dgm:pt modelId="{B37DD686-A36B-4422-89A1-E2551A0D7F99}">
      <dgm:prSet custT="1"/>
      <dgm:spPr>
        <a:ln>
          <a:solidFill>
            <a:srgbClr val="FA6F44"/>
          </a:solidFill>
        </a:ln>
      </dgm:spPr>
      <dgm:t>
        <a:bodyPr/>
        <a:lstStyle/>
        <a:p>
          <a:r>
            <a:rPr lang="en-IN" sz="1100" b="1" dirty="0"/>
            <a:t>Major drawbacks: </a:t>
          </a:r>
          <a:r>
            <a:rPr lang="en-IN" sz="1100" dirty="0"/>
            <a:t>response time and quality dissatisfaction, declining revenue </a:t>
          </a:r>
        </a:p>
      </dgm:t>
    </dgm:pt>
    <dgm:pt modelId="{58B3C670-0842-4278-A65F-A3BC960E9399}" type="parTrans" cxnId="{59765F71-8617-477B-AB58-133855178784}">
      <dgm:prSet/>
      <dgm:spPr/>
      <dgm:t>
        <a:bodyPr/>
        <a:lstStyle/>
        <a:p>
          <a:endParaRPr lang="en-IN"/>
        </a:p>
      </dgm:t>
    </dgm:pt>
    <dgm:pt modelId="{660CD94E-CF6E-4658-8971-AB92B1B58FB3}" type="sibTrans" cxnId="{59765F71-8617-477B-AB58-133855178784}">
      <dgm:prSet/>
      <dgm:spPr/>
      <dgm:t>
        <a:bodyPr/>
        <a:lstStyle/>
        <a:p>
          <a:endParaRPr lang="en-IN"/>
        </a:p>
      </dgm:t>
    </dgm:pt>
    <dgm:pt modelId="{EB98B62A-0E03-4557-A1D2-7A6FED4B74E5}">
      <dgm:prSet custT="1"/>
      <dgm:spPr>
        <a:ln>
          <a:solidFill>
            <a:srgbClr val="FA6F44"/>
          </a:solidFill>
        </a:ln>
      </dgm:spPr>
      <dgm:t>
        <a:bodyPr/>
        <a:lstStyle/>
        <a:p>
          <a:r>
            <a:rPr lang="en-IN" sz="1100" dirty="0"/>
            <a:t>Larger market share than SRC technology</a:t>
          </a:r>
        </a:p>
      </dgm:t>
    </dgm:pt>
    <dgm:pt modelId="{11A9518B-C6E8-4FAE-8521-0A114ED2F052}" type="parTrans" cxnId="{78AA254A-5A44-4F9C-ACCC-DEA929E25EC6}">
      <dgm:prSet/>
      <dgm:spPr/>
      <dgm:t>
        <a:bodyPr/>
        <a:lstStyle/>
        <a:p>
          <a:endParaRPr lang="en-IN"/>
        </a:p>
      </dgm:t>
    </dgm:pt>
    <dgm:pt modelId="{514FE313-553A-429A-A059-05887952C748}" type="sibTrans" cxnId="{78AA254A-5A44-4F9C-ACCC-DEA929E25EC6}">
      <dgm:prSet/>
      <dgm:spPr/>
      <dgm:t>
        <a:bodyPr/>
        <a:lstStyle/>
        <a:p>
          <a:endParaRPr lang="en-IN"/>
        </a:p>
      </dgm:t>
    </dgm:pt>
    <dgm:pt modelId="{31D4EF34-DC2C-433B-B5BE-BDBCACD08461}" type="pres">
      <dgm:prSet presAssocID="{93C1BD37-1043-45A7-9FBE-F630661D0685}" presName="linearFlow" presStyleCnt="0">
        <dgm:presLayoutVars>
          <dgm:dir/>
          <dgm:animLvl val="lvl"/>
          <dgm:resizeHandles val="exact"/>
        </dgm:presLayoutVars>
      </dgm:prSet>
      <dgm:spPr/>
    </dgm:pt>
    <dgm:pt modelId="{3D0CACF6-9FDC-4EDF-AB81-04E179B085AD}" type="pres">
      <dgm:prSet presAssocID="{D89E3F8F-F130-4BE5-917C-E9DA6F05BBDA}" presName="composite" presStyleCnt="0"/>
      <dgm:spPr/>
    </dgm:pt>
    <dgm:pt modelId="{CDF9F237-9F18-47AB-99BF-EEDAFB350F1C}" type="pres">
      <dgm:prSet presAssocID="{D89E3F8F-F130-4BE5-917C-E9DA6F05BBDA}" presName="parentText" presStyleLbl="alignNode1" presStyleIdx="0" presStyleCnt="3" custLinFactNeighborX="0" custLinFactNeighborY="-51">
        <dgm:presLayoutVars>
          <dgm:chMax val="1"/>
          <dgm:bulletEnabled val="1"/>
        </dgm:presLayoutVars>
      </dgm:prSet>
      <dgm:spPr/>
    </dgm:pt>
    <dgm:pt modelId="{DA8B62CC-D6DC-4D6D-A0C3-B357C74DD399}" type="pres">
      <dgm:prSet presAssocID="{D89E3F8F-F130-4BE5-917C-E9DA6F05BBDA}" presName="descendantText" presStyleLbl="alignAcc1" presStyleIdx="0" presStyleCnt="3">
        <dgm:presLayoutVars>
          <dgm:bulletEnabled val="1"/>
        </dgm:presLayoutVars>
      </dgm:prSet>
      <dgm:spPr/>
    </dgm:pt>
    <dgm:pt modelId="{43800165-8850-48F8-B65E-776DC4AE86AE}" type="pres">
      <dgm:prSet presAssocID="{0D2793F3-29D2-4594-BB2A-F6E6BA930D78}" presName="sp" presStyleCnt="0"/>
      <dgm:spPr/>
    </dgm:pt>
    <dgm:pt modelId="{ABE4BBD1-A5ED-48CB-BF0E-FD03E2A34B5C}" type="pres">
      <dgm:prSet presAssocID="{1F01B0A7-1B58-497A-8DA5-1A6156F1F93E}" presName="composite" presStyleCnt="0"/>
      <dgm:spPr/>
    </dgm:pt>
    <dgm:pt modelId="{3B9DFCC3-D24D-4603-BE28-03C854D7C162}" type="pres">
      <dgm:prSet presAssocID="{1F01B0A7-1B58-497A-8DA5-1A6156F1F93E}" presName="parentText" presStyleLbl="alignNode1" presStyleIdx="1" presStyleCnt="3" custLinFactNeighborX="0" custLinFactNeighborY="-51">
        <dgm:presLayoutVars>
          <dgm:chMax val="1"/>
          <dgm:bulletEnabled val="1"/>
        </dgm:presLayoutVars>
      </dgm:prSet>
      <dgm:spPr/>
    </dgm:pt>
    <dgm:pt modelId="{F6F0120F-12AC-4EB4-AB0F-4679F71BF6F7}" type="pres">
      <dgm:prSet presAssocID="{1F01B0A7-1B58-497A-8DA5-1A6156F1F93E}" presName="descendantText" presStyleLbl="alignAcc1" presStyleIdx="1" presStyleCnt="3">
        <dgm:presLayoutVars>
          <dgm:bulletEnabled val="1"/>
        </dgm:presLayoutVars>
      </dgm:prSet>
      <dgm:spPr/>
    </dgm:pt>
    <dgm:pt modelId="{A2BC5989-41E9-437B-8643-D92ACC146B6E}" type="pres">
      <dgm:prSet presAssocID="{1848A607-E2B0-458F-A5D9-640FE1FA9215}" presName="sp" presStyleCnt="0"/>
      <dgm:spPr/>
    </dgm:pt>
    <dgm:pt modelId="{DBC15C94-5C9E-41DE-B784-4BBC6468BFFD}" type="pres">
      <dgm:prSet presAssocID="{CB23FEBD-1B8C-4D8A-AD97-194FE9D5F1FA}" presName="composite" presStyleCnt="0"/>
      <dgm:spPr/>
    </dgm:pt>
    <dgm:pt modelId="{70981B4E-B006-4044-8768-FEF30CBC7B07}" type="pres">
      <dgm:prSet presAssocID="{CB23FEBD-1B8C-4D8A-AD97-194FE9D5F1F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D2DC9EF-5F34-414E-BC46-3B449D25A652}" type="pres">
      <dgm:prSet presAssocID="{CB23FEBD-1B8C-4D8A-AD97-194FE9D5F1FA}" presName="descendantText" presStyleLbl="alignAcc1" presStyleIdx="2" presStyleCnt="3" custLinFactNeighborX="1144" custLinFactNeighborY="3799">
        <dgm:presLayoutVars>
          <dgm:bulletEnabled val="1"/>
        </dgm:presLayoutVars>
      </dgm:prSet>
      <dgm:spPr/>
    </dgm:pt>
  </dgm:ptLst>
  <dgm:cxnLst>
    <dgm:cxn modelId="{22F9811A-3183-4E05-82C9-3C22C44AEF4C}" srcId="{D89E3F8F-F130-4BE5-917C-E9DA6F05BBDA}" destId="{9BA75292-BC61-4495-9D75-E6ACC062DD3C}" srcOrd="0" destOrd="0" parTransId="{3D8D5FF1-E249-4BC5-9DE4-C346F7C0A55A}" sibTransId="{DC0212F1-4B19-47D5-9076-03D9D04B1B1F}"/>
    <dgm:cxn modelId="{5B3CA71D-0A79-408C-A100-2A507EBD0106}" srcId="{93C1BD37-1043-45A7-9FBE-F630661D0685}" destId="{1F01B0A7-1B58-497A-8DA5-1A6156F1F93E}" srcOrd="1" destOrd="0" parTransId="{6526B8E4-6767-4241-8358-A8151E7F4F42}" sibTransId="{1848A607-E2B0-458F-A5D9-640FE1FA9215}"/>
    <dgm:cxn modelId="{6D09EB37-2C36-4241-A65B-9142EF279E35}" type="presOf" srcId="{EB98B62A-0E03-4557-A1D2-7A6FED4B74E5}" destId="{DA8B62CC-D6DC-4D6D-A0C3-B357C74DD399}" srcOrd="0" destOrd="1" presId="urn:microsoft.com/office/officeart/2005/8/layout/chevron2"/>
    <dgm:cxn modelId="{E6ABFD3D-7947-46F0-8108-1FD1C697CCCA}" srcId="{93C1BD37-1043-45A7-9FBE-F630661D0685}" destId="{CB23FEBD-1B8C-4D8A-AD97-194FE9D5F1FA}" srcOrd="2" destOrd="0" parTransId="{9745157E-F3CA-4DAC-8572-11C21856CED2}" sibTransId="{9D0282E4-5AB4-42BE-85FD-CD98FC9BADD3}"/>
    <dgm:cxn modelId="{67C8CE5B-917C-4862-B248-28BA504474BB}" type="presOf" srcId="{93C1BD37-1043-45A7-9FBE-F630661D0685}" destId="{31D4EF34-DC2C-433B-B5BE-BDBCACD08461}" srcOrd="0" destOrd="0" presId="urn:microsoft.com/office/officeart/2005/8/layout/chevron2"/>
    <dgm:cxn modelId="{9A47905E-8225-4A3D-926C-57FE2585E82F}" type="presOf" srcId="{1F01B0A7-1B58-497A-8DA5-1A6156F1F93E}" destId="{3B9DFCC3-D24D-4603-BE28-03C854D7C162}" srcOrd="0" destOrd="0" presId="urn:microsoft.com/office/officeart/2005/8/layout/chevron2"/>
    <dgm:cxn modelId="{ADB06E5F-7921-482B-8D3E-DAB4EF9C9AE6}" type="presOf" srcId="{CB23FEBD-1B8C-4D8A-AD97-194FE9D5F1FA}" destId="{70981B4E-B006-4044-8768-FEF30CBC7B07}" srcOrd="0" destOrd="0" presId="urn:microsoft.com/office/officeart/2005/8/layout/chevron2"/>
    <dgm:cxn modelId="{44369249-8902-4C27-989F-7E08385F786A}" srcId="{93C1BD37-1043-45A7-9FBE-F630661D0685}" destId="{D89E3F8F-F130-4BE5-917C-E9DA6F05BBDA}" srcOrd="0" destOrd="0" parTransId="{2126DC02-FB82-4CDB-9A8B-5DC606997689}" sibTransId="{0D2793F3-29D2-4594-BB2A-F6E6BA930D78}"/>
    <dgm:cxn modelId="{78AA254A-5A44-4F9C-ACCC-DEA929E25EC6}" srcId="{D89E3F8F-F130-4BE5-917C-E9DA6F05BBDA}" destId="{EB98B62A-0E03-4557-A1D2-7A6FED4B74E5}" srcOrd="1" destOrd="0" parTransId="{11A9518B-C6E8-4FAE-8521-0A114ED2F052}" sibTransId="{514FE313-553A-429A-A059-05887952C748}"/>
    <dgm:cxn modelId="{59765F71-8617-477B-AB58-133855178784}" srcId="{CB23FEBD-1B8C-4D8A-AD97-194FE9D5F1FA}" destId="{B37DD686-A36B-4422-89A1-E2551A0D7F99}" srcOrd="0" destOrd="0" parTransId="{58B3C670-0842-4278-A65F-A3BC960E9399}" sibTransId="{660CD94E-CF6E-4658-8971-AB92B1B58FB3}"/>
    <dgm:cxn modelId="{0963258A-305C-4FB1-BBA2-119BB61B5622}" srcId="{1F01B0A7-1B58-497A-8DA5-1A6156F1F93E}" destId="{0A06A048-4D3E-4668-8D13-FB3194474449}" srcOrd="0" destOrd="0" parTransId="{F287E6D2-DF03-41D0-88EB-6F92DBCDA0CA}" sibTransId="{3E96E133-6141-4F78-99C5-89FFDCB366A4}"/>
    <dgm:cxn modelId="{0DA76CAD-133D-484E-A562-B5AC431A687D}" type="presOf" srcId="{0A06A048-4D3E-4668-8D13-FB3194474449}" destId="{F6F0120F-12AC-4EB4-AB0F-4679F71BF6F7}" srcOrd="0" destOrd="0" presId="urn:microsoft.com/office/officeart/2005/8/layout/chevron2"/>
    <dgm:cxn modelId="{4B18A2BE-660F-459E-95A7-F77FC456C0F9}" type="presOf" srcId="{9BA75292-BC61-4495-9D75-E6ACC062DD3C}" destId="{DA8B62CC-D6DC-4D6D-A0C3-B357C74DD399}" srcOrd="0" destOrd="0" presId="urn:microsoft.com/office/officeart/2005/8/layout/chevron2"/>
    <dgm:cxn modelId="{9E1422CA-2B7B-4692-B2A9-B8CA1A3D89C9}" type="presOf" srcId="{D89E3F8F-F130-4BE5-917C-E9DA6F05BBDA}" destId="{CDF9F237-9F18-47AB-99BF-EEDAFB350F1C}" srcOrd="0" destOrd="0" presId="urn:microsoft.com/office/officeart/2005/8/layout/chevron2"/>
    <dgm:cxn modelId="{2D8AF9F6-A7BB-4C2A-BB0D-957510D5AC13}" type="presOf" srcId="{B37DD686-A36B-4422-89A1-E2551A0D7F99}" destId="{4D2DC9EF-5F34-414E-BC46-3B449D25A652}" srcOrd="0" destOrd="0" presId="urn:microsoft.com/office/officeart/2005/8/layout/chevron2"/>
    <dgm:cxn modelId="{BC7F96FC-35F2-4C08-9BB2-C957621DB447}" type="presParOf" srcId="{31D4EF34-DC2C-433B-B5BE-BDBCACD08461}" destId="{3D0CACF6-9FDC-4EDF-AB81-04E179B085AD}" srcOrd="0" destOrd="0" presId="urn:microsoft.com/office/officeart/2005/8/layout/chevron2"/>
    <dgm:cxn modelId="{474A5482-AA31-4B46-B5E3-43846AB6114D}" type="presParOf" srcId="{3D0CACF6-9FDC-4EDF-AB81-04E179B085AD}" destId="{CDF9F237-9F18-47AB-99BF-EEDAFB350F1C}" srcOrd="0" destOrd="0" presId="urn:microsoft.com/office/officeart/2005/8/layout/chevron2"/>
    <dgm:cxn modelId="{BE87FEDF-4D01-4A0F-87F0-DB9B840EED9E}" type="presParOf" srcId="{3D0CACF6-9FDC-4EDF-AB81-04E179B085AD}" destId="{DA8B62CC-D6DC-4D6D-A0C3-B357C74DD399}" srcOrd="1" destOrd="0" presId="urn:microsoft.com/office/officeart/2005/8/layout/chevron2"/>
    <dgm:cxn modelId="{40FED487-7ED8-47D1-BB28-5A9F1A1EB7F9}" type="presParOf" srcId="{31D4EF34-DC2C-433B-B5BE-BDBCACD08461}" destId="{43800165-8850-48F8-B65E-776DC4AE86AE}" srcOrd="1" destOrd="0" presId="urn:microsoft.com/office/officeart/2005/8/layout/chevron2"/>
    <dgm:cxn modelId="{2EE95F74-AA01-4BC1-8DA0-44DFF4E9B9CC}" type="presParOf" srcId="{31D4EF34-DC2C-433B-B5BE-BDBCACD08461}" destId="{ABE4BBD1-A5ED-48CB-BF0E-FD03E2A34B5C}" srcOrd="2" destOrd="0" presId="urn:microsoft.com/office/officeart/2005/8/layout/chevron2"/>
    <dgm:cxn modelId="{30806219-B67D-4B7F-9D66-3B51A9330926}" type="presParOf" srcId="{ABE4BBD1-A5ED-48CB-BF0E-FD03E2A34B5C}" destId="{3B9DFCC3-D24D-4603-BE28-03C854D7C162}" srcOrd="0" destOrd="0" presId="urn:microsoft.com/office/officeart/2005/8/layout/chevron2"/>
    <dgm:cxn modelId="{291803BE-9341-4666-A5F7-C2CDEE40C29D}" type="presParOf" srcId="{ABE4BBD1-A5ED-48CB-BF0E-FD03E2A34B5C}" destId="{F6F0120F-12AC-4EB4-AB0F-4679F71BF6F7}" srcOrd="1" destOrd="0" presId="urn:microsoft.com/office/officeart/2005/8/layout/chevron2"/>
    <dgm:cxn modelId="{D1000EFE-5FEE-4F32-9696-53CC2BD11FE7}" type="presParOf" srcId="{31D4EF34-DC2C-433B-B5BE-BDBCACD08461}" destId="{A2BC5989-41E9-437B-8643-D92ACC146B6E}" srcOrd="3" destOrd="0" presId="urn:microsoft.com/office/officeart/2005/8/layout/chevron2"/>
    <dgm:cxn modelId="{8A1E4CD3-28B2-4C0E-AA39-7704C588C930}" type="presParOf" srcId="{31D4EF34-DC2C-433B-B5BE-BDBCACD08461}" destId="{DBC15C94-5C9E-41DE-B784-4BBC6468BFFD}" srcOrd="4" destOrd="0" presId="urn:microsoft.com/office/officeart/2005/8/layout/chevron2"/>
    <dgm:cxn modelId="{3F405406-27BB-4C24-ABD5-8990CA78C732}" type="presParOf" srcId="{DBC15C94-5C9E-41DE-B784-4BBC6468BFFD}" destId="{70981B4E-B006-4044-8768-FEF30CBC7B07}" srcOrd="0" destOrd="0" presId="urn:microsoft.com/office/officeart/2005/8/layout/chevron2"/>
    <dgm:cxn modelId="{E4BB05DB-AE4A-4A33-A2A6-755F06B3EBAC}" type="presParOf" srcId="{DBC15C94-5C9E-41DE-B784-4BBC6468BFFD}" destId="{4D2DC9EF-5F34-414E-BC46-3B449D25A652}" srcOrd="1" destOrd="0" presId="urn:microsoft.com/office/officeart/2005/8/layout/chevr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A8034B-D1C7-4063-A60C-DCE3867D732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78C47D1-5BF8-4F8A-B7C5-86FA3C2045B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sz="1400" b="1" dirty="0"/>
            <a:t>Poor Customer Service</a:t>
          </a:r>
        </a:p>
      </dgm:t>
    </dgm:pt>
    <dgm:pt modelId="{62FDBE82-AE83-4237-84FD-BE52718A0C77}" type="parTrans" cxnId="{65E58CAF-59F9-44C2-8044-CC00D68E2885}">
      <dgm:prSet/>
      <dgm:spPr/>
      <dgm:t>
        <a:bodyPr/>
        <a:lstStyle/>
        <a:p>
          <a:endParaRPr lang="en-IN"/>
        </a:p>
      </dgm:t>
    </dgm:pt>
    <dgm:pt modelId="{79AF46E6-8A08-40E7-8B92-C47A30B069DC}" type="sibTrans" cxnId="{65E58CAF-59F9-44C2-8044-CC00D68E2885}">
      <dgm:prSet/>
      <dgm:spPr/>
      <dgm:t>
        <a:bodyPr/>
        <a:lstStyle/>
        <a:p>
          <a:endParaRPr lang="en-IN"/>
        </a:p>
      </dgm:t>
    </dgm:pt>
    <dgm:pt modelId="{81B1F915-0AA8-4988-BEFF-89E39D12F712}">
      <dgm:prSet phldrT="[Text]" custT="1"/>
      <dgm:spPr/>
      <dgm:t>
        <a:bodyPr/>
        <a:lstStyle/>
        <a:p>
          <a:r>
            <a:rPr lang="en-IN" sz="1100" dirty="0"/>
            <a:t>Poor build quality and design </a:t>
          </a:r>
        </a:p>
      </dgm:t>
    </dgm:pt>
    <dgm:pt modelId="{1C046340-99AA-4AB1-90BC-06E0A7976638}" type="parTrans" cxnId="{29536C9D-49D8-45B2-8F2E-4AEB2BC6B754}">
      <dgm:prSet/>
      <dgm:spPr/>
      <dgm:t>
        <a:bodyPr/>
        <a:lstStyle/>
        <a:p>
          <a:endParaRPr lang="en-IN"/>
        </a:p>
      </dgm:t>
    </dgm:pt>
    <dgm:pt modelId="{19FE1F7B-D09C-4794-8508-850429CF2179}" type="sibTrans" cxnId="{29536C9D-49D8-45B2-8F2E-4AEB2BC6B754}">
      <dgm:prSet/>
      <dgm:spPr/>
      <dgm:t>
        <a:bodyPr/>
        <a:lstStyle/>
        <a:p>
          <a:endParaRPr lang="en-IN"/>
        </a:p>
      </dgm:t>
    </dgm:pt>
    <dgm:pt modelId="{5C159FD0-062C-47C5-92E4-EF874E68AF6B}">
      <dgm:prSet phldrT="[Text]" custT="1"/>
      <dgm:spPr/>
      <dgm:t>
        <a:bodyPr/>
        <a:lstStyle/>
        <a:p>
          <a:r>
            <a:rPr lang="en-IN" sz="1100" dirty="0"/>
            <a:t>Non user-friendly nature</a:t>
          </a:r>
        </a:p>
      </dgm:t>
    </dgm:pt>
    <dgm:pt modelId="{DADB40BB-2758-4C22-897E-DBF82AF0464E}" type="parTrans" cxnId="{22CE3B73-3ADA-4B25-A55A-14751DE685E0}">
      <dgm:prSet/>
      <dgm:spPr/>
      <dgm:t>
        <a:bodyPr/>
        <a:lstStyle/>
        <a:p>
          <a:endParaRPr lang="en-IN"/>
        </a:p>
      </dgm:t>
    </dgm:pt>
    <dgm:pt modelId="{DC48B2CB-1949-4A10-9F86-5B14330FB6BD}" type="sibTrans" cxnId="{22CE3B73-3ADA-4B25-A55A-14751DE685E0}">
      <dgm:prSet/>
      <dgm:spPr/>
      <dgm:t>
        <a:bodyPr/>
        <a:lstStyle/>
        <a:p>
          <a:endParaRPr lang="en-IN"/>
        </a:p>
      </dgm:t>
    </dgm:pt>
    <dgm:pt modelId="{B43241BC-2E0F-4A63-BEA5-AEB7020058A9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sz="1400" b="1" dirty="0"/>
            <a:t>High Expectations by Customers</a:t>
          </a:r>
        </a:p>
      </dgm:t>
    </dgm:pt>
    <dgm:pt modelId="{6D7B25BA-C3B9-4688-B67A-1483F08F9B49}" type="parTrans" cxnId="{04807D1F-096D-442A-BEAF-CA5AEB59822B}">
      <dgm:prSet/>
      <dgm:spPr/>
      <dgm:t>
        <a:bodyPr/>
        <a:lstStyle/>
        <a:p>
          <a:endParaRPr lang="en-IN"/>
        </a:p>
      </dgm:t>
    </dgm:pt>
    <dgm:pt modelId="{46CA5EFB-8ACE-4C4A-90A7-554D44914C21}" type="sibTrans" cxnId="{04807D1F-096D-442A-BEAF-CA5AEB59822B}">
      <dgm:prSet/>
      <dgm:spPr/>
      <dgm:t>
        <a:bodyPr/>
        <a:lstStyle/>
        <a:p>
          <a:endParaRPr lang="en-IN"/>
        </a:p>
      </dgm:t>
    </dgm:pt>
    <dgm:pt modelId="{4F197FD9-93CB-4D9A-A65C-74295B1FEE48}">
      <dgm:prSet phldrT="[Text]" custT="1"/>
      <dgm:spPr/>
      <dgm:t>
        <a:bodyPr/>
        <a:lstStyle/>
        <a:p>
          <a:r>
            <a:rPr lang="en-IN" sz="1100" dirty="0"/>
            <a:t>Overpricing and lack of offers</a:t>
          </a:r>
        </a:p>
      </dgm:t>
    </dgm:pt>
    <dgm:pt modelId="{37FF3410-D3A4-4D43-A2DF-3D1CDBCA5252}" type="parTrans" cxnId="{EAB104E8-DFFE-4F25-9044-0BA99B9466FD}">
      <dgm:prSet/>
      <dgm:spPr/>
      <dgm:t>
        <a:bodyPr/>
        <a:lstStyle/>
        <a:p>
          <a:endParaRPr lang="en-IN"/>
        </a:p>
      </dgm:t>
    </dgm:pt>
    <dgm:pt modelId="{AE756670-2646-4555-9BAE-A4D9214424E3}" type="sibTrans" cxnId="{EAB104E8-DFFE-4F25-9044-0BA99B9466FD}">
      <dgm:prSet/>
      <dgm:spPr/>
      <dgm:t>
        <a:bodyPr/>
        <a:lstStyle/>
        <a:p>
          <a:endParaRPr lang="en-IN"/>
        </a:p>
      </dgm:t>
    </dgm:pt>
    <dgm:pt modelId="{E1A548CB-06AB-4E40-8483-2EAE642906AF}">
      <dgm:prSet phldrT="[Text]" custT="1"/>
      <dgm:spPr/>
      <dgm:t>
        <a:bodyPr/>
        <a:lstStyle/>
        <a:p>
          <a:r>
            <a:rPr lang="en-IN" sz="1100" dirty="0"/>
            <a:t>Customers are switching to competitors</a:t>
          </a:r>
        </a:p>
      </dgm:t>
    </dgm:pt>
    <dgm:pt modelId="{B9AA4944-8E80-4E4A-806F-40CD3CE29475}" type="parTrans" cxnId="{D1B416C6-3B84-4908-8116-9BC01CCA1722}">
      <dgm:prSet/>
      <dgm:spPr/>
      <dgm:t>
        <a:bodyPr/>
        <a:lstStyle/>
        <a:p>
          <a:endParaRPr lang="en-IN"/>
        </a:p>
      </dgm:t>
    </dgm:pt>
    <dgm:pt modelId="{530DDE6E-E7DE-4134-9021-DCA8F6452A92}" type="sibTrans" cxnId="{D1B416C6-3B84-4908-8116-9BC01CCA1722}">
      <dgm:prSet/>
      <dgm:spPr/>
      <dgm:t>
        <a:bodyPr/>
        <a:lstStyle/>
        <a:p>
          <a:endParaRPr lang="en-IN"/>
        </a:p>
      </dgm:t>
    </dgm:pt>
    <dgm:pt modelId="{69392D75-2B31-40E4-89B6-070D39D22E11}">
      <dgm:prSet phldrT="[Text]" custT="1"/>
      <dgm:spPr/>
      <dgm:t>
        <a:bodyPr/>
        <a:lstStyle/>
        <a:p>
          <a:r>
            <a:rPr lang="en-IN" sz="1100" dirty="0"/>
            <a:t>Misleading, false or incomplete information </a:t>
          </a:r>
        </a:p>
      </dgm:t>
    </dgm:pt>
    <dgm:pt modelId="{8F57B67F-9E4E-4766-9E9A-9FF780CEF6C8}" type="parTrans" cxnId="{D0A4B5E8-B85E-4884-BF8C-E6A518006808}">
      <dgm:prSet/>
      <dgm:spPr/>
      <dgm:t>
        <a:bodyPr/>
        <a:lstStyle/>
        <a:p>
          <a:endParaRPr lang="en-IN"/>
        </a:p>
      </dgm:t>
    </dgm:pt>
    <dgm:pt modelId="{B606EB7F-8E08-49CE-930C-A19402A8E3E1}" type="sibTrans" cxnId="{D0A4B5E8-B85E-4884-BF8C-E6A518006808}">
      <dgm:prSet/>
      <dgm:spPr/>
      <dgm:t>
        <a:bodyPr/>
        <a:lstStyle/>
        <a:p>
          <a:endParaRPr lang="en-IN"/>
        </a:p>
      </dgm:t>
    </dgm:pt>
    <dgm:pt modelId="{48DC18E4-0124-4DB6-B37E-E98199745040}">
      <dgm:prSet phldrT="[Text]" custT="1"/>
      <dgm:spPr/>
      <dgm:t>
        <a:bodyPr/>
        <a:lstStyle/>
        <a:p>
          <a:r>
            <a:rPr lang="en-IN" sz="1100" dirty="0"/>
            <a:t>Company’s declining reputation</a:t>
          </a:r>
        </a:p>
      </dgm:t>
    </dgm:pt>
    <dgm:pt modelId="{B8F1984B-C2E6-46F7-AA46-47ABE996AA79}" type="parTrans" cxnId="{89196E09-FF8F-487D-A4F4-EF6704D34E27}">
      <dgm:prSet/>
      <dgm:spPr/>
      <dgm:t>
        <a:bodyPr/>
        <a:lstStyle/>
        <a:p>
          <a:endParaRPr lang="en-IN"/>
        </a:p>
      </dgm:t>
    </dgm:pt>
    <dgm:pt modelId="{22BFF756-C252-4BFD-90E3-C0C3DE6E01AE}" type="sibTrans" cxnId="{89196E09-FF8F-487D-A4F4-EF6704D34E27}">
      <dgm:prSet/>
      <dgm:spPr/>
      <dgm:t>
        <a:bodyPr/>
        <a:lstStyle/>
        <a:p>
          <a:endParaRPr lang="en-IN"/>
        </a:p>
      </dgm:t>
    </dgm:pt>
    <dgm:pt modelId="{8E1469AD-2AFE-42CB-AA98-9ADFB6DCFE58}">
      <dgm:prSet phldrT="[Text]" custT="1"/>
      <dgm:spPr/>
      <dgm:t>
        <a:bodyPr/>
        <a:lstStyle/>
        <a:p>
          <a:r>
            <a:rPr lang="en-IN" sz="1100" b="0" dirty="0"/>
            <a:t>Lack of after-sales support</a:t>
          </a:r>
        </a:p>
      </dgm:t>
    </dgm:pt>
    <dgm:pt modelId="{A987E1AE-8040-48C5-BBAC-7304A77EAC15}" type="parTrans" cxnId="{C55055E1-958A-495D-BB5F-A3DA4DA6E019}">
      <dgm:prSet/>
      <dgm:spPr/>
      <dgm:t>
        <a:bodyPr/>
        <a:lstStyle/>
        <a:p>
          <a:endParaRPr lang="en-IN"/>
        </a:p>
      </dgm:t>
    </dgm:pt>
    <dgm:pt modelId="{61AEDF9F-887F-4B37-8C8B-2A4468248BC6}" type="sibTrans" cxnId="{C55055E1-958A-495D-BB5F-A3DA4DA6E019}">
      <dgm:prSet/>
      <dgm:spPr/>
      <dgm:t>
        <a:bodyPr/>
        <a:lstStyle/>
        <a:p>
          <a:endParaRPr lang="en-IN"/>
        </a:p>
      </dgm:t>
    </dgm:pt>
    <dgm:pt modelId="{CD457628-FBC3-42DF-859E-27010E695923}">
      <dgm:prSet phldrT="[Text]" custT="1"/>
      <dgm:spPr/>
      <dgm:t>
        <a:bodyPr/>
        <a:lstStyle/>
        <a:p>
          <a:r>
            <a:rPr lang="en-US" sz="1100" b="0" cap="none" spc="0" dirty="0">
              <a:ln w="0"/>
              <a:effectLst/>
            </a:rPr>
            <a:t>Slow response and rude behavior by employees</a:t>
          </a:r>
          <a:r>
            <a:rPr lang="en-US" sz="1100" dirty="0">
              <a:ln w="0"/>
              <a:effectLst/>
            </a:rPr>
            <a:t> </a:t>
          </a:r>
          <a:endParaRPr lang="en-IN" sz="1100" dirty="0">
            <a:effectLst/>
          </a:endParaRPr>
        </a:p>
      </dgm:t>
    </dgm:pt>
    <dgm:pt modelId="{91D6684F-3CEC-4812-A7C4-AD285E91FC8D}" type="parTrans" cxnId="{8AD7C6CE-C2D2-4B32-A20C-35FF6F03C526}">
      <dgm:prSet/>
      <dgm:spPr/>
      <dgm:t>
        <a:bodyPr/>
        <a:lstStyle/>
        <a:p>
          <a:endParaRPr lang="en-IN"/>
        </a:p>
      </dgm:t>
    </dgm:pt>
    <dgm:pt modelId="{2A37CB64-94A7-49D6-9B13-ACD1AE825A83}" type="sibTrans" cxnId="{8AD7C6CE-C2D2-4B32-A20C-35FF6F03C526}">
      <dgm:prSet/>
      <dgm:spPr/>
      <dgm:t>
        <a:bodyPr/>
        <a:lstStyle/>
        <a:p>
          <a:endParaRPr lang="en-IN"/>
        </a:p>
      </dgm:t>
    </dgm:pt>
    <dgm:pt modelId="{D6EC998F-4053-49AE-B10A-369E9ABD60CC}">
      <dgm:prSet phldrT="[Text]" custT="1"/>
      <dgm:spPr/>
      <dgm:t>
        <a:bodyPr/>
        <a:lstStyle/>
        <a:p>
          <a:r>
            <a:rPr lang="en-US" sz="1100" dirty="0">
              <a:ln w="0"/>
              <a:effectLst/>
            </a:rPr>
            <a:t>Lack of proper feedback system </a:t>
          </a:r>
          <a:endParaRPr lang="en-IN" sz="1100" dirty="0">
            <a:effectLst/>
          </a:endParaRPr>
        </a:p>
      </dgm:t>
    </dgm:pt>
    <dgm:pt modelId="{22E78688-9CFF-4752-B651-A6A51316BDD6}" type="parTrans" cxnId="{314D646C-4215-4BB3-85AC-EE57FE3B8262}">
      <dgm:prSet/>
      <dgm:spPr/>
      <dgm:t>
        <a:bodyPr/>
        <a:lstStyle/>
        <a:p>
          <a:endParaRPr lang="en-IN"/>
        </a:p>
      </dgm:t>
    </dgm:pt>
    <dgm:pt modelId="{A85BCE6B-502C-448E-BA39-B2D0A17A6CC9}" type="sibTrans" cxnId="{314D646C-4215-4BB3-85AC-EE57FE3B8262}">
      <dgm:prSet/>
      <dgm:spPr/>
      <dgm:t>
        <a:bodyPr/>
        <a:lstStyle/>
        <a:p>
          <a:endParaRPr lang="en-IN"/>
        </a:p>
      </dgm:t>
    </dgm:pt>
    <dgm:pt modelId="{208621AD-7990-4162-B7F2-F1E57B08940E}">
      <dgm:prSet phldrT="[Text]" custT="1"/>
      <dgm:spPr>
        <a:solidFill>
          <a:schemeClr val="accent1">
            <a:lumMod val="7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IN" sz="1400" b="1" dirty="0"/>
            <a:t>Lack of Innovation</a:t>
          </a:r>
        </a:p>
      </dgm:t>
    </dgm:pt>
    <dgm:pt modelId="{193CF5C3-10A8-433B-8128-9F193724424C}" type="parTrans" cxnId="{5C970237-DEA3-4DBD-A852-4E75ACAEA645}">
      <dgm:prSet/>
      <dgm:spPr/>
      <dgm:t>
        <a:bodyPr/>
        <a:lstStyle/>
        <a:p>
          <a:endParaRPr lang="en-IN"/>
        </a:p>
      </dgm:t>
    </dgm:pt>
    <dgm:pt modelId="{D3837997-0FB3-49D0-89FF-D2CD1D8AC052}" type="sibTrans" cxnId="{5C970237-DEA3-4DBD-A852-4E75ACAEA645}">
      <dgm:prSet/>
      <dgm:spPr/>
      <dgm:t>
        <a:bodyPr/>
        <a:lstStyle/>
        <a:p>
          <a:endParaRPr lang="en-IN"/>
        </a:p>
      </dgm:t>
    </dgm:pt>
    <dgm:pt modelId="{5A6D618C-10CB-44AF-B6C9-8B2C6F98B097}" type="pres">
      <dgm:prSet presAssocID="{16A8034B-D1C7-4063-A60C-DCE3867D732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62699E-3682-4399-8B0E-C7158999F687}" type="pres">
      <dgm:prSet presAssocID="{278C47D1-5BF8-4F8A-B7C5-86FA3C2045B8}" presName="root" presStyleCnt="0"/>
      <dgm:spPr/>
    </dgm:pt>
    <dgm:pt modelId="{A04E0991-9F91-4568-B3AF-B141053114A3}" type="pres">
      <dgm:prSet presAssocID="{278C47D1-5BF8-4F8A-B7C5-86FA3C2045B8}" presName="rootComposite" presStyleCnt="0"/>
      <dgm:spPr/>
    </dgm:pt>
    <dgm:pt modelId="{DA1F5309-11D4-4480-B965-AAC8A66D8032}" type="pres">
      <dgm:prSet presAssocID="{278C47D1-5BF8-4F8A-B7C5-86FA3C2045B8}" presName="rootText" presStyleLbl="node1" presStyleIdx="0" presStyleCnt="3"/>
      <dgm:spPr/>
    </dgm:pt>
    <dgm:pt modelId="{4C3145BB-5A63-476E-802B-0B9C731E18AA}" type="pres">
      <dgm:prSet presAssocID="{278C47D1-5BF8-4F8A-B7C5-86FA3C2045B8}" presName="rootConnector" presStyleLbl="node1" presStyleIdx="0" presStyleCnt="3"/>
      <dgm:spPr/>
    </dgm:pt>
    <dgm:pt modelId="{AC2BA630-B8F1-46A8-92B9-2FC899B0FA37}" type="pres">
      <dgm:prSet presAssocID="{278C47D1-5BF8-4F8A-B7C5-86FA3C2045B8}" presName="childShape" presStyleCnt="0"/>
      <dgm:spPr/>
    </dgm:pt>
    <dgm:pt modelId="{68C44C77-328B-45CC-8000-AE7D4E866D38}" type="pres">
      <dgm:prSet presAssocID="{A987E1AE-8040-48C5-BBAC-7304A77EAC15}" presName="Name13" presStyleLbl="parChTrans1D2" presStyleIdx="0" presStyleCnt="9"/>
      <dgm:spPr/>
    </dgm:pt>
    <dgm:pt modelId="{ADD5721B-B6CA-4FB1-B97E-75AE2799E3C9}" type="pres">
      <dgm:prSet presAssocID="{8E1469AD-2AFE-42CB-AA98-9ADFB6DCFE58}" presName="childText" presStyleLbl="bgAcc1" presStyleIdx="0" presStyleCnt="9">
        <dgm:presLayoutVars>
          <dgm:bulletEnabled val="1"/>
        </dgm:presLayoutVars>
      </dgm:prSet>
      <dgm:spPr/>
    </dgm:pt>
    <dgm:pt modelId="{D9807E70-5543-473F-8198-48232C07053A}" type="pres">
      <dgm:prSet presAssocID="{91D6684F-3CEC-4812-A7C4-AD285E91FC8D}" presName="Name13" presStyleLbl="parChTrans1D2" presStyleIdx="1" presStyleCnt="9"/>
      <dgm:spPr/>
    </dgm:pt>
    <dgm:pt modelId="{445CF26C-44B1-4961-A25C-58B4E5FD225F}" type="pres">
      <dgm:prSet presAssocID="{CD457628-FBC3-42DF-859E-27010E695923}" presName="childText" presStyleLbl="bgAcc1" presStyleIdx="1" presStyleCnt="9">
        <dgm:presLayoutVars>
          <dgm:bulletEnabled val="1"/>
        </dgm:presLayoutVars>
      </dgm:prSet>
      <dgm:spPr/>
    </dgm:pt>
    <dgm:pt modelId="{D025F111-A949-4B16-AFAA-DF7C0777A8C0}" type="pres">
      <dgm:prSet presAssocID="{22E78688-9CFF-4752-B651-A6A51316BDD6}" presName="Name13" presStyleLbl="parChTrans1D2" presStyleIdx="2" presStyleCnt="9"/>
      <dgm:spPr/>
    </dgm:pt>
    <dgm:pt modelId="{7FF9C709-80A8-43EE-B5B3-56F5F68AF84B}" type="pres">
      <dgm:prSet presAssocID="{D6EC998F-4053-49AE-B10A-369E9ABD60CC}" presName="childText" presStyleLbl="bgAcc1" presStyleIdx="2" presStyleCnt="9">
        <dgm:presLayoutVars>
          <dgm:bulletEnabled val="1"/>
        </dgm:presLayoutVars>
      </dgm:prSet>
      <dgm:spPr/>
    </dgm:pt>
    <dgm:pt modelId="{852F3D12-DFF3-4191-A3CF-8D96A86232F9}" type="pres">
      <dgm:prSet presAssocID="{208621AD-7990-4162-B7F2-F1E57B08940E}" presName="root" presStyleCnt="0"/>
      <dgm:spPr/>
    </dgm:pt>
    <dgm:pt modelId="{B252003B-3FD1-4F55-AA75-7A2DE6FF10E5}" type="pres">
      <dgm:prSet presAssocID="{208621AD-7990-4162-B7F2-F1E57B08940E}" presName="rootComposite" presStyleCnt="0"/>
      <dgm:spPr/>
    </dgm:pt>
    <dgm:pt modelId="{3277B353-9F6B-4C12-9354-70A5E4CD063C}" type="pres">
      <dgm:prSet presAssocID="{208621AD-7990-4162-B7F2-F1E57B08940E}" presName="rootText" presStyleLbl="node1" presStyleIdx="1" presStyleCnt="3"/>
      <dgm:spPr/>
    </dgm:pt>
    <dgm:pt modelId="{E9AFF4FC-6558-4BA1-B2C1-C6FA708D141F}" type="pres">
      <dgm:prSet presAssocID="{208621AD-7990-4162-B7F2-F1E57B08940E}" presName="rootConnector" presStyleLbl="node1" presStyleIdx="1" presStyleCnt="3"/>
      <dgm:spPr/>
    </dgm:pt>
    <dgm:pt modelId="{2DA566A0-1CB5-4B05-B3A0-017C0F881D3F}" type="pres">
      <dgm:prSet presAssocID="{208621AD-7990-4162-B7F2-F1E57B08940E}" presName="childShape" presStyleCnt="0"/>
      <dgm:spPr/>
    </dgm:pt>
    <dgm:pt modelId="{F60D2AE1-0DB0-4964-8C5D-2814DD437408}" type="pres">
      <dgm:prSet presAssocID="{1C046340-99AA-4AB1-90BC-06E0A7976638}" presName="Name13" presStyleLbl="parChTrans1D2" presStyleIdx="3" presStyleCnt="9"/>
      <dgm:spPr/>
    </dgm:pt>
    <dgm:pt modelId="{41D7C75E-16CF-410D-AB90-8BBA0038F247}" type="pres">
      <dgm:prSet presAssocID="{81B1F915-0AA8-4988-BEFF-89E39D12F712}" presName="childText" presStyleLbl="bgAcc1" presStyleIdx="3" presStyleCnt="9">
        <dgm:presLayoutVars>
          <dgm:bulletEnabled val="1"/>
        </dgm:presLayoutVars>
      </dgm:prSet>
      <dgm:spPr/>
    </dgm:pt>
    <dgm:pt modelId="{F9A43AD0-04D8-47AA-B459-E0EC0F9D49F6}" type="pres">
      <dgm:prSet presAssocID="{DADB40BB-2758-4C22-897E-DBF82AF0464E}" presName="Name13" presStyleLbl="parChTrans1D2" presStyleIdx="4" presStyleCnt="9"/>
      <dgm:spPr/>
    </dgm:pt>
    <dgm:pt modelId="{737F5927-B8B1-45D2-BA31-B0891B6EA833}" type="pres">
      <dgm:prSet presAssocID="{5C159FD0-062C-47C5-92E4-EF874E68AF6B}" presName="childText" presStyleLbl="bgAcc1" presStyleIdx="4" presStyleCnt="9">
        <dgm:presLayoutVars>
          <dgm:bulletEnabled val="1"/>
        </dgm:presLayoutVars>
      </dgm:prSet>
      <dgm:spPr/>
    </dgm:pt>
    <dgm:pt modelId="{570D0A20-B11F-49A8-9BC1-C4C6ED4DC6C0}" type="pres">
      <dgm:prSet presAssocID="{B9AA4944-8E80-4E4A-806F-40CD3CE29475}" presName="Name13" presStyleLbl="parChTrans1D2" presStyleIdx="5" presStyleCnt="9"/>
      <dgm:spPr/>
    </dgm:pt>
    <dgm:pt modelId="{4519FE5F-A985-4CE5-AB74-349EF7951BB6}" type="pres">
      <dgm:prSet presAssocID="{E1A548CB-06AB-4E40-8483-2EAE642906AF}" presName="childText" presStyleLbl="bgAcc1" presStyleIdx="5" presStyleCnt="9">
        <dgm:presLayoutVars>
          <dgm:bulletEnabled val="1"/>
        </dgm:presLayoutVars>
      </dgm:prSet>
      <dgm:spPr/>
    </dgm:pt>
    <dgm:pt modelId="{EEA088A3-3C46-4159-97AA-8173EE1DCC47}" type="pres">
      <dgm:prSet presAssocID="{B43241BC-2E0F-4A63-BEA5-AEB7020058A9}" presName="root" presStyleCnt="0"/>
      <dgm:spPr/>
    </dgm:pt>
    <dgm:pt modelId="{9848CCBE-633B-4FE0-B72A-59FE72133FFB}" type="pres">
      <dgm:prSet presAssocID="{B43241BC-2E0F-4A63-BEA5-AEB7020058A9}" presName="rootComposite" presStyleCnt="0"/>
      <dgm:spPr/>
    </dgm:pt>
    <dgm:pt modelId="{254F063A-755D-46C1-B843-96C6B510B457}" type="pres">
      <dgm:prSet presAssocID="{B43241BC-2E0F-4A63-BEA5-AEB7020058A9}" presName="rootText" presStyleLbl="node1" presStyleIdx="2" presStyleCnt="3"/>
      <dgm:spPr/>
    </dgm:pt>
    <dgm:pt modelId="{98F07B24-6D2E-42CF-AF62-C8AC14D2279E}" type="pres">
      <dgm:prSet presAssocID="{B43241BC-2E0F-4A63-BEA5-AEB7020058A9}" presName="rootConnector" presStyleLbl="node1" presStyleIdx="2" presStyleCnt="3"/>
      <dgm:spPr/>
    </dgm:pt>
    <dgm:pt modelId="{835D6FF3-C303-4725-9DF2-385FE85A3B72}" type="pres">
      <dgm:prSet presAssocID="{B43241BC-2E0F-4A63-BEA5-AEB7020058A9}" presName="childShape" presStyleCnt="0"/>
      <dgm:spPr/>
    </dgm:pt>
    <dgm:pt modelId="{AB6645CF-C59F-4C51-890C-A63191D27E3C}" type="pres">
      <dgm:prSet presAssocID="{37FF3410-D3A4-4D43-A2DF-3D1CDBCA5252}" presName="Name13" presStyleLbl="parChTrans1D2" presStyleIdx="6" presStyleCnt="9"/>
      <dgm:spPr/>
    </dgm:pt>
    <dgm:pt modelId="{EDF7AB80-886B-426F-A79B-B6CBCA1D0623}" type="pres">
      <dgm:prSet presAssocID="{4F197FD9-93CB-4D9A-A65C-74295B1FEE48}" presName="childText" presStyleLbl="bgAcc1" presStyleIdx="6" presStyleCnt="9">
        <dgm:presLayoutVars>
          <dgm:bulletEnabled val="1"/>
        </dgm:presLayoutVars>
      </dgm:prSet>
      <dgm:spPr/>
    </dgm:pt>
    <dgm:pt modelId="{1CB9C08F-0145-4AD4-9430-6B871B8A3754}" type="pres">
      <dgm:prSet presAssocID="{8F57B67F-9E4E-4766-9E9A-9FF780CEF6C8}" presName="Name13" presStyleLbl="parChTrans1D2" presStyleIdx="7" presStyleCnt="9"/>
      <dgm:spPr/>
    </dgm:pt>
    <dgm:pt modelId="{D9A08F4A-2BC6-4F76-9B4C-450B30E8ADCA}" type="pres">
      <dgm:prSet presAssocID="{69392D75-2B31-40E4-89B6-070D39D22E11}" presName="childText" presStyleLbl="bgAcc1" presStyleIdx="7" presStyleCnt="9">
        <dgm:presLayoutVars>
          <dgm:bulletEnabled val="1"/>
        </dgm:presLayoutVars>
      </dgm:prSet>
      <dgm:spPr/>
    </dgm:pt>
    <dgm:pt modelId="{D3226684-87D0-40C5-94E5-3CDE6404206C}" type="pres">
      <dgm:prSet presAssocID="{B8F1984B-C2E6-46F7-AA46-47ABE996AA79}" presName="Name13" presStyleLbl="parChTrans1D2" presStyleIdx="8" presStyleCnt="9"/>
      <dgm:spPr/>
    </dgm:pt>
    <dgm:pt modelId="{13F6D243-C521-4AC2-BE60-5A186317274B}" type="pres">
      <dgm:prSet presAssocID="{48DC18E4-0124-4DB6-B37E-E98199745040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B3CF8308-B9BF-4E92-8F70-0CC1894A8EA6}" type="presOf" srcId="{48DC18E4-0124-4DB6-B37E-E98199745040}" destId="{13F6D243-C521-4AC2-BE60-5A186317274B}" srcOrd="0" destOrd="0" presId="urn:microsoft.com/office/officeart/2005/8/layout/hierarchy3"/>
    <dgm:cxn modelId="{89196E09-FF8F-487D-A4F4-EF6704D34E27}" srcId="{B43241BC-2E0F-4A63-BEA5-AEB7020058A9}" destId="{48DC18E4-0124-4DB6-B37E-E98199745040}" srcOrd="2" destOrd="0" parTransId="{B8F1984B-C2E6-46F7-AA46-47ABE996AA79}" sibTransId="{22BFF756-C252-4BFD-90E3-C0C3DE6E01AE}"/>
    <dgm:cxn modelId="{A008B512-7933-4F79-961B-1E043AA0BFB6}" type="presOf" srcId="{208621AD-7990-4162-B7F2-F1E57B08940E}" destId="{3277B353-9F6B-4C12-9354-70A5E4CD063C}" srcOrd="0" destOrd="0" presId="urn:microsoft.com/office/officeart/2005/8/layout/hierarchy3"/>
    <dgm:cxn modelId="{3240F816-831D-4297-BF0C-6F703B97EB15}" type="presOf" srcId="{1C046340-99AA-4AB1-90BC-06E0A7976638}" destId="{F60D2AE1-0DB0-4964-8C5D-2814DD437408}" srcOrd="0" destOrd="0" presId="urn:microsoft.com/office/officeart/2005/8/layout/hierarchy3"/>
    <dgm:cxn modelId="{F21BD21E-3A54-4F2A-99E2-4FA2ECB061F6}" type="presOf" srcId="{CD457628-FBC3-42DF-859E-27010E695923}" destId="{445CF26C-44B1-4961-A25C-58B4E5FD225F}" srcOrd="0" destOrd="0" presId="urn:microsoft.com/office/officeart/2005/8/layout/hierarchy3"/>
    <dgm:cxn modelId="{04807D1F-096D-442A-BEAF-CA5AEB59822B}" srcId="{16A8034B-D1C7-4063-A60C-DCE3867D7324}" destId="{B43241BC-2E0F-4A63-BEA5-AEB7020058A9}" srcOrd="2" destOrd="0" parTransId="{6D7B25BA-C3B9-4688-B67A-1483F08F9B49}" sibTransId="{46CA5EFB-8ACE-4C4A-90A7-554D44914C21}"/>
    <dgm:cxn modelId="{4D300F2A-9D8D-4F22-9B6D-A7A85EE48961}" type="presOf" srcId="{5C159FD0-062C-47C5-92E4-EF874E68AF6B}" destId="{737F5927-B8B1-45D2-BA31-B0891B6EA833}" srcOrd="0" destOrd="0" presId="urn:microsoft.com/office/officeart/2005/8/layout/hierarchy3"/>
    <dgm:cxn modelId="{26A5AD2A-4A08-4DD6-84B6-32AF5DD3D90E}" type="presOf" srcId="{208621AD-7990-4162-B7F2-F1E57B08940E}" destId="{E9AFF4FC-6558-4BA1-B2C1-C6FA708D141F}" srcOrd="1" destOrd="0" presId="urn:microsoft.com/office/officeart/2005/8/layout/hierarchy3"/>
    <dgm:cxn modelId="{8EC62D30-CC0F-4A2B-8123-A4813A64DF2C}" type="presOf" srcId="{B8F1984B-C2E6-46F7-AA46-47ABE996AA79}" destId="{D3226684-87D0-40C5-94E5-3CDE6404206C}" srcOrd="0" destOrd="0" presId="urn:microsoft.com/office/officeart/2005/8/layout/hierarchy3"/>
    <dgm:cxn modelId="{5C970237-DEA3-4DBD-A852-4E75ACAEA645}" srcId="{16A8034B-D1C7-4063-A60C-DCE3867D7324}" destId="{208621AD-7990-4162-B7F2-F1E57B08940E}" srcOrd="1" destOrd="0" parTransId="{193CF5C3-10A8-433B-8128-9F193724424C}" sibTransId="{D3837997-0FB3-49D0-89FF-D2CD1D8AC052}"/>
    <dgm:cxn modelId="{DF411B66-CFD9-4D30-ACE5-EFEB0A1FEBDF}" type="presOf" srcId="{A987E1AE-8040-48C5-BBAC-7304A77EAC15}" destId="{68C44C77-328B-45CC-8000-AE7D4E866D38}" srcOrd="0" destOrd="0" presId="urn:microsoft.com/office/officeart/2005/8/layout/hierarchy3"/>
    <dgm:cxn modelId="{314D646C-4215-4BB3-85AC-EE57FE3B8262}" srcId="{278C47D1-5BF8-4F8A-B7C5-86FA3C2045B8}" destId="{D6EC998F-4053-49AE-B10A-369E9ABD60CC}" srcOrd="2" destOrd="0" parTransId="{22E78688-9CFF-4752-B651-A6A51316BDD6}" sibTransId="{A85BCE6B-502C-448E-BA39-B2D0A17A6CC9}"/>
    <dgm:cxn modelId="{43921973-0BEB-4D11-A3ED-7746C7AF1848}" type="presOf" srcId="{4F197FD9-93CB-4D9A-A65C-74295B1FEE48}" destId="{EDF7AB80-886B-426F-A79B-B6CBCA1D0623}" srcOrd="0" destOrd="0" presId="urn:microsoft.com/office/officeart/2005/8/layout/hierarchy3"/>
    <dgm:cxn modelId="{22CE3B73-3ADA-4B25-A55A-14751DE685E0}" srcId="{208621AD-7990-4162-B7F2-F1E57B08940E}" destId="{5C159FD0-062C-47C5-92E4-EF874E68AF6B}" srcOrd="1" destOrd="0" parTransId="{DADB40BB-2758-4C22-897E-DBF82AF0464E}" sibTransId="{DC48B2CB-1949-4A10-9F86-5B14330FB6BD}"/>
    <dgm:cxn modelId="{FCCDF054-FEF1-4724-B1D9-EC9B46FEC7A9}" type="presOf" srcId="{E1A548CB-06AB-4E40-8483-2EAE642906AF}" destId="{4519FE5F-A985-4CE5-AB74-349EF7951BB6}" srcOrd="0" destOrd="0" presId="urn:microsoft.com/office/officeart/2005/8/layout/hierarchy3"/>
    <dgm:cxn modelId="{B1EBA275-42C3-4908-8A32-4D6F2176A88E}" type="presOf" srcId="{D6EC998F-4053-49AE-B10A-369E9ABD60CC}" destId="{7FF9C709-80A8-43EE-B5B3-56F5F68AF84B}" srcOrd="0" destOrd="0" presId="urn:microsoft.com/office/officeart/2005/8/layout/hierarchy3"/>
    <dgm:cxn modelId="{0261C97B-3059-43B9-840C-F48156E64430}" type="presOf" srcId="{B9AA4944-8E80-4E4A-806F-40CD3CE29475}" destId="{570D0A20-B11F-49A8-9BC1-C4C6ED4DC6C0}" srcOrd="0" destOrd="0" presId="urn:microsoft.com/office/officeart/2005/8/layout/hierarchy3"/>
    <dgm:cxn modelId="{8D49368A-A23E-488B-B6C6-BCB77DE11DFF}" type="presOf" srcId="{16A8034B-D1C7-4063-A60C-DCE3867D7324}" destId="{5A6D618C-10CB-44AF-B6C9-8B2C6F98B097}" srcOrd="0" destOrd="0" presId="urn:microsoft.com/office/officeart/2005/8/layout/hierarchy3"/>
    <dgm:cxn modelId="{F550AD97-C007-44EF-B394-BEB52EDEB37D}" type="presOf" srcId="{8F57B67F-9E4E-4766-9E9A-9FF780CEF6C8}" destId="{1CB9C08F-0145-4AD4-9430-6B871B8A3754}" srcOrd="0" destOrd="0" presId="urn:microsoft.com/office/officeart/2005/8/layout/hierarchy3"/>
    <dgm:cxn modelId="{2C87059A-2DFE-4243-A1F8-DBB0944DD358}" type="presOf" srcId="{278C47D1-5BF8-4F8A-B7C5-86FA3C2045B8}" destId="{DA1F5309-11D4-4480-B965-AAC8A66D8032}" srcOrd="0" destOrd="0" presId="urn:microsoft.com/office/officeart/2005/8/layout/hierarchy3"/>
    <dgm:cxn modelId="{29536C9D-49D8-45B2-8F2E-4AEB2BC6B754}" srcId="{208621AD-7990-4162-B7F2-F1E57B08940E}" destId="{81B1F915-0AA8-4988-BEFF-89E39D12F712}" srcOrd="0" destOrd="0" parTransId="{1C046340-99AA-4AB1-90BC-06E0A7976638}" sibTransId="{19FE1F7B-D09C-4794-8508-850429CF2179}"/>
    <dgm:cxn modelId="{A7B641AC-D378-42B6-93AD-A4C3A76BC7FF}" type="presOf" srcId="{22E78688-9CFF-4752-B651-A6A51316BDD6}" destId="{D025F111-A949-4B16-AFAA-DF7C0777A8C0}" srcOrd="0" destOrd="0" presId="urn:microsoft.com/office/officeart/2005/8/layout/hierarchy3"/>
    <dgm:cxn modelId="{65E58CAF-59F9-44C2-8044-CC00D68E2885}" srcId="{16A8034B-D1C7-4063-A60C-DCE3867D7324}" destId="{278C47D1-5BF8-4F8A-B7C5-86FA3C2045B8}" srcOrd="0" destOrd="0" parTransId="{62FDBE82-AE83-4237-84FD-BE52718A0C77}" sibTransId="{79AF46E6-8A08-40E7-8B92-C47A30B069DC}"/>
    <dgm:cxn modelId="{67C673B5-FA97-46DA-8187-88F1525F8860}" type="presOf" srcId="{91D6684F-3CEC-4812-A7C4-AD285E91FC8D}" destId="{D9807E70-5543-473F-8198-48232C07053A}" srcOrd="0" destOrd="0" presId="urn:microsoft.com/office/officeart/2005/8/layout/hierarchy3"/>
    <dgm:cxn modelId="{5A7A25BC-E897-433B-9988-5E4C86B4008C}" type="presOf" srcId="{69392D75-2B31-40E4-89B6-070D39D22E11}" destId="{D9A08F4A-2BC6-4F76-9B4C-450B30E8ADCA}" srcOrd="0" destOrd="0" presId="urn:microsoft.com/office/officeart/2005/8/layout/hierarchy3"/>
    <dgm:cxn modelId="{52D022BD-D1E0-4F40-A1AA-19BDE034951D}" type="presOf" srcId="{B43241BC-2E0F-4A63-BEA5-AEB7020058A9}" destId="{98F07B24-6D2E-42CF-AF62-C8AC14D2279E}" srcOrd="1" destOrd="0" presId="urn:microsoft.com/office/officeart/2005/8/layout/hierarchy3"/>
    <dgm:cxn modelId="{D1B416C6-3B84-4908-8116-9BC01CCA1722}" srcId="{208621AD-7990-4162-B7F2-F1E57B08940E}" destId="{E1A548CB-06AB-4E40-8483-2EAE642906AF}" srcOrd="2" destOrd="0" parTransId="{B9AA4944-8E80-4E4A-806F-40CD3CE29475}" sibTransId="{530DDE6E-E7DE-4134-9021-DCA8F6452A92}"/>
    <dgm:cxn modelId="{8AD7C6CE-C2D2-4B32-A20C-35FF6F03C526}" srcId="{278C47D1-5BF8-4F8A-B7C5-86FA3C2045B8}" destId="{CD457628-FBC3-42DF-859E-27010E695923}" srcOrd="1" destOrd="0" parTransId="{91D6684F-3CEC-4812-A7C4-AD285E91FC8D}" sibTransId="{2A37CB64-94A7-49D6-9B13-ACD1AE825A83}"/>
    <dgm:cxn modelId="{D5B377D1-D983-4A36-A3AE-1E5FC11F4E24}" type="presOf" srcId="{278C47D1-5BF8-4F8A-B7C5-86FA3C2045B8}" destId="{4C3145BB-5A63-476E-802B-0B9C731E18AA}" srcOrd="1" destOrd="0" presId="urn:microsoft.com/office/officeart/2005/8/layout/hierarchy3"/>
    <dgm:cxn modelId="{C57F08DB-1827-4B2D-BECB-12E1B473BDA9}" type="presOf" srcId="{8E1469AD-2AFE-42CB-AA98-9ADFB6DCFE58}" destId="{ADD5721B-B6CA-4FB1-B97E-75AE2799E3C9}" srcOrd="0" destOrd="0" presId="urn:microsoft.com/office/officeart/2005/8/layout/hierarchy3"/>
    <dgm:cxn modelId="{C55055E1-958A-495D-BB5F-A3DA4DA6E019}" srcId="{278C47D1-5BF8-4F8A-B7C5-86FA3C2045B8}" destId="{8E1469AD-2AFE-42CB-AA98-9ADFB6DCFE58}" srcOrd="0" destOrd="0" parTransId="{A987E1AE-8040-48C5-BBAC-7304A77EAC15}" sibTransId="{61AEDF9F-887F-4B37-8C8B-2A4468248BC6}"/>
    <dgm:cxn modelId="{EAB104E8-DFFE-4F25-9044-0BA99B9466FD}" srcId="{B43241BC-2E0F-4A63-BEA5-AEB7020058A9}" destId="{4F197FD9-93CB-4D9A-A65C-74295B1FEE48}" srcOrd="0" destOrd="0" parTransId="{37FF3410-D3A4-4D43-A2DF-3D1CDBCA5252}" sibTransId="{AE756670-2646-4555-9BAE-A4D9214424E3}"/>
    <dgm:cxn modelId="{D0A4B5E8-B85E-4884-BF8C-E6A518006808}" srcId="{B43241BC-2E0F-4A63-BEA5-AEB7020058A9}" destId="{69392D75-2B31-40E4-89B6-070D39D22E11}" srcOrd="1" destOrd="0" parTransId="{8F57B67F-9E4E-4766-9E9A-9FF780CEF6C8}" sibTransId="{B606EB7F-8E08-49CE-930C-A19402A8E3E1}"/>
    <dgm:cxn modelId="{71299DEF-1515-4B33-B684-72E9BC02D47B}" type="presOf" srcId="{DADB40BB-2758-4C22-897E-DBF82AF0464E}" destId="{F9A43AD0-04D8-47AA-B459-E0EC0F9D49F6}" srcOrd="0" destOrd="0" presId="urn:microsoft.com/office/officeart/2005/8/layout/hierarchy3"/>
    <dgm:cxn modelId="{7C334FF0-C23E-4407-9BAF-01EE8AEAB643}" type="presOf" srcId="{37FF3410-D3A4-4D43-A2DF-3D1CDBCA5252}" destId="{AB6645CF-C59F-4C51-890C-A63191D27E3C}" srcOrd="0" destOrd="0" presId="urn:microsoft.com/office/officeart/2005/8/layout/hierarchy3"/>
    <dgm:cxn modelId="{3CAC6DF8-BA49-48B6-B79D-B73A624AA03F}" type="presOf" srcId="{B43241BC-2E0F-4A63-BEA5-AEB7020058A9}" destId="{254F063A-755D-46C1-B843-96C6B510B457}" srcOrd="0" destOrd="0" presId="urn:microsoft.com/office/officeart/2005/8/layout/hierarchy3"/>
    <dgm:cxn modelId="{2B0F5BFF-83E2-4F98-8E49-83600BB6F38C}" type="presOf" srcId="{81B1F915-0AA8-4988-BEFF-89E39D12F712}" destId="{41D7C75E-16CF-410D-AB90-8BBA0038F247}" srcOrd="0" destOrd="0" presId="urn:microsoft.com/office/officeart/2005/8/layout/hierarchy3"/>
    <dgm:cxn modelId="{8F50B4DD-FAFE-45E8-A941-242619740490}" type="presParOf" srcId="{5A6D618C-10CB-44AF-B6C9-8B2C6F98B097}" destId="{3362699E-3682-4399-8B0E-C7158999F687}" srcOrd="0" destOrd="0" presId="urn:microsoft.com/office/officeart/2005/8/layout/hierarchy3"/>
    <dgm:cxn modelId="{51EE9B90-4F50-4074-96E5-3CBD7523E9E8}" type="presParOf" srcId="{3362699E-3682-4399-8B0E-C7158999F687}" destId="{A04E0991-9F91-4568-B3AF-B141053114A3}" srcOrd="0" destOrd="0" presId="urn:microsoft.com/office/officeart/2005/8/layout/hierarchy3"/>
    <dgm:cxn modelId="{7A4CF1A1-C131-4E17-98D9-C77BFE25499F}" type="presParOf" srcId="{A04E0991-9F91-4568-B3AF-B141053114A3}" destId="{DA1F5309-11D4-4480-B965-AAC8A66D8032}" srcOrd="0" destOrd="0" presId="urn:microsoft.com/office/officeart/2005/8/layout/hierarchy3"/>
    <dgm:cxn modelId="{6C47D47E-F021-44E5-9CB0-BACDC0F2CE05}" type="presParOf" srcId="{A04E0991-9F91-4568-B3AF-B141053114A3}" destId="{4C3145BB-5A63-476E-802B-0B9C731E18AA}" srcOrd="1" destOrd="0" presId="urn:microsoft.com/office/officeart/2005/8/layout/hierarchy3"/>
    <dgm:cxn modelId="{706466CF-A424-4FC3-B7E2-D880A68B8A5A}" type="presParOf" srcId="{3362699E-3682-4399-8B0E-C7158999F687}" destId="{AC2BA630-B8F1-46A8-92B9-2FC899B0FA37}" srcOrd="1" destOrd="0" presId="urn:microsoft.com/office/officeart/2005/8/layout/hierarchy3"/>
    <dgm:cxn modelId="{3C02890F-45B1-4821-9721-B530C782CBF9}" type="presParOf" srcId="{AC2BA630-B8F1-46A8-92B9-2FC899B0FA37}" destId="{68C44C77-328B-45CC-8000-AE7D4E866D38}" srcOrd="0" destOrd="0" presId="urn:microsoft.com/office/officeart/2005/8/layout/hierarchy3"/>
    <dgm:cxn modelId="{4B0363AC-602F-4A87-A569-8FF5EEDF2887}" type="presParOf" srcId="{AC2BA630-B8F1-46A8-92B9-2FC899B0FA37}" destId="{ADD5721B-B6CA-4FB1-B97E-75AE2799E3C9}" srcOrd="1" destOrd="0" presId="urn:microsoft.com/office/officeart/2005/8/layout/hierarchy3"/>
    <dgm:cxn modelId="{7C9F1393-BF42-47E3-899F-B6F141C1852E}" type="presParOf" srcId="{AC2BA630-B8F1-46A8-92B9-2FC899B0FA37}" destId="{D9807E70-5543-473F-8198-48232C07053A}" srcOrd="2" destOrd="0" presId="urn:microsoft.com/office/officeart/2005/8/layout/hierarchy3"/>
    <dgm:cxn modelId="{636C3706-DB16-4BC0-BE79-9EC20D058226}" type="presParOf" srcId="{AC2BA630-B8F1-46A8-92B9-2FC899B0FA37}" destId="{445CF26C-44B1-4961-A25C-58B4E5FD225F}" srcOrd="3" destOrd="0" presId="urn:microsoft.com/office/officeart/2005/8/layout/hierarchy3"/>
    <dgm:cxn modelId="{0AA5E57D-4EE5-4AB6-9CAD-25B5F156A5D8}" type="presParOf" srcId="{AC2BA630-B8F1-46A8-92B9-2FC899B0FA37}" destId="{D025F111-A949-4B16-AFAA-DF7C0777A8C0}" srcOrd="4" destOrd="0" presId="urn:microsoft.com/office/officeart/2005/8/layout/hierarchy3"/>
    <dgm:cxn modelId="{D59D5036-4FF1-4CAF-A0D2-5B07D5A68E47}" type="presParOf" srcId="{AC2BA630-B8F1-46A8-92B9-2FC899B0FA37}" destId="{7FF9C709-80A8-43EE-B5B3-56F5F68AF84B}" srcOrd="5" destOrd="0" presId="urn:microsoft.com/office/officeart/2005/8/layout/hierarchy3"/>
    <dgm:cxn modelId="{59C6BAC1-D513-4BA5-BA1E-F4D721508989}" type="presParOf" srcId="{5A6D618C-10CB-44AF-B6C9-8B2C6F98B097}" destId="{852F3D12-DFF3-4191-A3CF-8D96A86232F9}" srcOrd="1" destOrd="0" presId="urn:microsoft.com/office/officeart/2005/8/layout/hierarchy3"/>
    <dgm:cxn modelId="{11CAD56D-4A3B-42E5-A6E3-B9D65ECA6EBA}" type="presParOf" srcId="{852F3D12-DFF3-4191-A3CF-8D96A86232F9}" destId="{B252003B-3FD1-4F55-AA75-7A2DE6FF10E5}" srcOrd="0" destOrd="0" presId="urn:microsoft.com/office/officeart/2005/8/layout/hierarchy3"/>
    <dgm:cxn modelId="{1BCB1849-CD61-41A9-8BBD-99C12FE86AE1}" type="presParOf" srcId="{B252003B-3FD1-4F55-AA75-7A2DE6FF10E5}" destId="{3277B353-9F6B-4C12-9354-70A5E4CD063C}" srcOrd="0" destOrd="0" presId="urn:microsoft.com/office/officeart/2005/8/layout/hierarchy3"/>
    <dgm:cxn modelId="{34BB9D61-AA5B-4C3C-AB89-29878EB2C7CA}" type="presParOf" srcId="{B252003B-3FD1-4F55-AA75-7A2DE6FF10E5}" destId="{E9AFF4FC-6558-4BA1-B2C1-C6FA708D141F}" srcOrd="1" destOrd="0" presId="urn:microsoft.com/office/officeart/2005/8/layout/hierarchy3"/>
    <dgm:cxn modelId="{1E491B23-4A41-40AD-AFB5-7A9F801AD1CD}" type="presParOf" srcId="{852F3D12-DFF3-4191-A3CF-8D96A86232F9}" destId="{2DA566A0-1CB5-4B05-B3A0-017C0F881D3F}" srcOrd="1" destOrd="0" presId="urn:microsoft.com/office/officeart/2005/8/layout/hierarchy3"/>
    <dgm:cxn modelId="{3158B037-4C65-4743-A5AB-3FF2127B5802}" type="presParOf" srcId="{2DA566A0-1CB5-4B05-B3A0-017C0F881D3F}" destId="{F60D2AE1-0DB0-4964-8C5D-2814DD437408}" srcOrd="0" destOrd="0" presId="urn:microsoft.com/office/officeart/2005/8/layout/hierarchy3"/>
    <dgm:cxn modelId="{991C67F5-9718-4556-9503-67F770BF0268}" type="presParOf" srcId="{2DA566A0-1CB5-4B05-B3A0-017C0F881D3F}" destId="{41D7C75E-16CF-410D-AB90-8BBA0038F247}" srcOrd="1" destOrd="0" presId="urn:microsoft.com/office/officeart/2005/8/layout/hierarchy3"/>
    <dgm:cxn modelId="{BAD035D9-C131-4253-8DD5-169C0F7EADC8}" type="presParOf" srcId="{2DA566A0-1CB5-4B05-B3A0-017C0F881D3F}" destId="{F9A43AD0-04D8-47AA-B459-E0EC0F9D49F6}" srcOrd="2" destOrd="0" presId="urn:microsoft.com/office/officeart/2005/8/layout/hierarchy3"/>
    <dgm:cxn modelId="{358F8A06-0AA6-4387-B8AA-6D2ECB5547F6}" type="presParOf" srcId="{2DA566A0-1CB5-4B05-B3A0-017C0F881D3F}" destId="{737F5927-B8B1-45D2-BA31-B0891B6EA833}" srcOrd="3" destOrd="0" presId="urn:microsoft.com/office/officeart/2005/8/layout/hierarchy3"/>
    <dgm:cxn modelId="{33F9254D-78D0-453A-9CF2-93733C9EE0D6}" type="presParOf" srcId="{2DA566A0-1CB5-4B05-B3A0-017C0F881D3F}" destId="{570D0A20-B11F-49A8-9BC1-C4C6ED4DC6C0}" srcOrd="4" destOrd="0" presId="urn:microsoft.com/office/officeart/2005/8/layout/hierarchy3"/>
    <dgm:cxn modelId="{68FBDBD6-7403-4F96-82E3-4808902ECE16}" type="presParOf" srcId="{2DA566A0-1CB5-4B05-B3A0-017C0F881D3F}" destId="{4519FE5F-A985-4CE5-AB74-349EF7951BB6}" srcOrd="5" destOrd="0" presId="urn:microsoft.com/office/officeart/2005/8/layout/hierarchy3"/>
    <dgm:cxn modelId="{47E29AFD-C231-4EFA-8AA5-125FE62ABE63}" type="presParOf" srcId="{5A6D618C-10CB-44AF-B6C9-8B2C6F98B097}" destId="{EEA088A3-3C46-4159-97AA-8173EE1DCC47}" srcOrd="2" destOrd="0" presId="urn:microsoft.com/office/officeart/2005/8/layout/hierarchy3"/>
    <dgm:cxn modelId="{C75412CF-75CE-437C-A8B5-0BA91F94E4CF}" type="presParOf" srcId="{EEA088A3-3C46-4159-97AA-8173EE1DCC47}" destId="{9848CCBE-633B-4FE0-B72A-59FE72133FFB}" srcOrd="0" destOrd="0" presId="urn:microsoft.com/office/officeart/2005/8/layout/hierarchy3"/>
    <dgm:cxn modelId="{6BFA5C06-4F8E-478B-8E8D-3413120CCDDD}" type="presParOf" srcId="{9848CCBE-633B-4FE0-B72A-59FE72133FFB}" destId="{254F063A-755D-46C1-B843-96C6B510B457}" srcOrd="0" destOrd="0" presId="urn:microsoft.com/office/officeart/2005/8/layout/hierarchy3"/>
    <dgm:cxn modelId="{C3320F90-2187-489F-ACFE-01C49314633F}" type="presParOf" srcId="{9848CCBE-633B-4FE0-B72A-59FE72133FFB}" destId="{98F07B24-6D2E-42CF-AF62-C8AC14D2279E}" srcOrd="1" destOrd="0" presId="urn:microsoft.com/office/officeart/2005/8/layout/hierarchy3"/>
    <dgm:cxn modelId="{39674863-038C-4505-B1B4-FFFE04A3BA26}" type="presParOf" srcId="{EEA088A3-3C46-4159-97AA-8173EE1DCC47}" destId="{835D6FF3-C303-4725-9DF2-385FE85A3B72}" srcOrd="1" destOrd="0" presId="urn:microsoft.com/office/officeart/2005/8/layout/hierarchy3"/>
    <dgm:cxn modelId="{B6DF3600-4407-416C-B562-8663884B95DF}" type="presParOf" srcId="{835D6FF3-C303-4725-9DF2-385FE85A3B72}" destId="{AB6645CF-C59F-4C51-890C-A63191D27E3C}" srcOrd="0" destOrd="0" presId="urn:microsoft.com/office/officeart/2005/8/layout/hierarchy3"/>
    <dgm:cxn modelId="{5736B77A-F0ED-4AEB-A0F5-D7B5FCB9B48F}" type="presParOf" srcId="{835D6FF3-C303-4725-9DF2-385FE85A3B72}" destId="{EDF7AB80-886B-426F-A79B-B6CBCA1D0623}" srcOrd="1" destOrd="0" presId="urn:microsoft.com/office/officeart/2005/8/layout/hierarchy3"/>
    <dgm:cxn modelId="{602BBBF7-A633-45BE-8E89-B5442026432A}" type="presParOf" srcId="{835D6FF3-C303-4725-9DF2-385FE85A3B72}" destId="{1CB9C08F-0145-4AD4-9430-6B871B8A3754}" srcOrd="2" destOrd="0" presId="urn:microsoft.com/office/officeart/2005/8/layout/hierarchy3"/>
    <dgm:cxn modelId="{30929C9D-867B-4010-BD95-597A4401C8A8}" type="presParOf" srcId="{835D6FF3-C303-4725-9DF2-385FE85A3B72}" destId="{D9A08F4A-2BC6-4F76-9B4C-450B30E8ADCA}" srcOrd="3" destOrd="0" presId="urn:microsoft.com/office/officeart/2005/8/layout/hierarchy3"/>
    <dgm:cxn modelId="{9F0FDA36-7DAD-4D60-B585-827BBDEEEA4C}" type="presParOf" srcId="{835D6FF3-C303-4725-9DF2-385FE85A3B72}" destId="{D3226684-87D0-40C5-94E5-3CDE6404206C}" srcOrd="4" destOrd="0" presId="urn:microsoft.com/office/officeart/2005/8/layout/hierarchy3"/>
    <dgm:cxn modelId="{79BA6866-A2BE-424B-88EE-53D8DF1C9C3C}" type="presParOf" srcId="{835D6FF3-C303-4725-9DF2-385FE85A3B72}" destId="{13F6D243-C521-4AC2-BE60-5A186317274B}" srcOrd="5" destOrd="0" presId="urn:microsoft.com/office/officeart/2005/8/layout/hierarchy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47EB5F-9B19-403D-9274-8D38FE53299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F6F4ED0-E13F-43FA-B378-9E520563945B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Exit</a:t>
          </a:r>
          <a:r>
            <a:rPr lang="en-IN" dirty="0">
              <a:solidFill>
                <a:schemeClr val="tx1"/>
              </a:solidFill>
            </a:rPr>
            <a:t> </a:t>
          </a:r>
          <a:r>
            <a:rPr lang="en-IN" b="1" dirty="0">
              <a:solidFill>
                <a:schemeClr val="tx1"/>
              </a:solidFill>
            </a:rPr>
            <a:t>interviews</a:t>
          </a:r>
        </a:p>
      </dgm:t>
    </dgm:pt>
    <dgm:pt modelId="{24FEDDFE-9286-4BC7-90BD-8187CEDB1572}" type="sibTrans" cxnId="{11FDAD37-8671-4F0C-835C-117F609E4F3E}">
      <dgm:prSet/>
      <dgm:spPr/>
      <dgm:t>
        <a:bodyPr/>
        <a:lstStyle/>
        <a:p>
          <a:endParaRPr lang="en-IN"/>
        </a:p>
      </dgm:t>
    </dgm:pt>
    <dgm:pt modelId="{8F623492-BEE5-44E2-9E7A-FC9713B7FD02}" type="parTrans" cxnId="{11FDAD37-8671-4F0C-835C-117F609E4F3E}">
      <dgm:prSet/>
      <dgm:spPr/>
      <dgm:t>
        <a:bodyPr/>
        <a:lstStyle/>
        <a:p>
          <a:endParaRPr lang="en-IN"/>
        </a:p>
      </dgm:t>
    </dgm:pt>
    <dgm:pt modelId="{2B1BE539-1043-4ACC-8F99-9588C63D4659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Internal surveys</a:t>
          </a:r>
        </a:p>
      </dgm:t>
    </dgm:pt>
    <dgm:pt modelId="{EE5A32D0-D334-4C99-8EE2-07E3240E2E24}" type="sibTrans" cxnId="{5084AA89-2B8F-49FB-87C0-FCBE19B6BECF}">
      <dgm:prSet/>
      <dgm:spPr/>
      <dgm:t>
        <a:bodyPr/>
        <a:lstStyle/>
        <a:p>
          <a:endParaRPr lang="en-IN"/>
        </a:p>
      </dgm:t>
    </dgm:pt>
    <dgm:pt modelId="{E89BE9D5-9248-41F7-8A4C-E2EFBAEFC8B2}" type="parTrans" cxnId="{5084AA89-2B8F-49FB-87C0-FCBE19B6BECF}">
      <dgm:prSet/>
      <dgm:spPr/>
      <dgm:t>
        <a:bodyPr/>
        <a:lstStyle/>
        <a:p>
          <a:endParaRPr lang="en-IN"/>
        </a:p>
      </dgm:t>
    </dgm:pt>
    <dgm:pt modelId="{CE689C82-182C-41E9-858E-F5D32E8FBB63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Prioritize and evaluate workload</a:t>
          </a:r>
        </a:p>
      </dgm:t>
    </dgm:pt>
    <dgm:pt modelId="{DDDCE6E8-853A-41D7-B7B5-0BB34BEFDB7B}" type="sibTrans" cxnId="{1E3549EB-46F7-4AC0-A947-AC4D2D55D7B0}">
      <dgm:prSet/>
      <dgm:spPr/>
      <dgm:t>
        <a:bodyPr/>
        <a:lstStyle/>
        <a:p>
          <a:endParaRPr lang="en-IN"/>
        </a:p>
      </dgm:t>
    </dgm:pt>
    <dgm:pt modelId="{36A0C945-4204-4347-93B2-48B555D51B5C}" type="parTrans" cxnId="{1E3549EB-46F7-4AC0-A947-AC4D2D55D7B0}">
      <dgm:prSet/>
      <dgm:spPr/>
      <dgm:t>
        <a:bodyPr/>
        <a:lstStyle/>
        <a:p>
          <a:endParaRPr lang="en-IN"/>
        </a:p>
      </dgm:t>
    </dgm:pt>
    <dgm:pt modelId="{8B03F757-3871-4DB1-83BB-9FD65B077D1F}">
      <dgm:prSet phldrT="[Text]"/>
      <dgm:spPr>
        <a:solidFill>
          <a:srgbClr val="FFE5FF"/>
        </a:solidFill>
        <a:ln w="38100">
          <a:solidFill>
            <a:srgbClr val="9900CC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Review the hiring process</a:t>
          </a:r>
          <a:endParaRPr lang="en-IN" b="1" dirty="0">
            <a:solidFill>
              <a:schemeClr val="tx1"/>
            </a:solidFill>
          </a:endParaRPr>
        </a:p>
      </dgm:t>
    </dgm:pt>
    <dgm:pt modelId="{BCF680FF-0C36-4D6E-845C-CC8013EB16F2}" type="sibTrans" cxnId="{56E1F40E-8DED-4ED2-BA8A-F92A4B1E64C2}">
      <dgm:prSet/>
      <dgm:spPr/>
      <dgm:t>
        <a:bodyPr/>
        <a:lstStyle/>
        <a:p>
          <a:endParaRPr lang="en-IN"/>
        </a:p>
      </dgm:t>
    </dgm:pt>
    <dgm:pt modelId="{0825B713-0D7F-431E-BE41-EDC2C201B463}" type="parTrans" cxnId="{56E1F40E-8DED-4ED2-BA8A-F92A4B1E64C2}">
      <dgm:prSet/>
      <dgm:spPr/>
      <dgm:t>
        <a:bodyPr/>
        <a:lstStyle/>
        <a:p>
          <a:endParaRPr lang="en-IN"/>
        </a:p>
      </dgm:t>
    </dgm:pt>
    <dgm:pt modelId="{C621BDA8-FA0F-4433-BDE7-FCE1C5523112}" type="pres">
      <dgm:prSet presAssocID="{AE47EB5F-9B19-403D-9274-8D38FE532996}" presName="Name0" presStyleCnt="0">
        <dgm:presLayoutVars>
          <dgm:dir/>
          <dgm:animLvl val="lvl"/>
          <dgm:resizeHandles val="exact"/>
        </dgm:presLayoutVars>
      </dgm:prSet>
      <dgm:spPr/>
    </dgm:pt>
    <dgm:pt modelId="{0551891C-27E1-4AEB-9834-946091B58868}" type="pres">
      <dgm:prSet presAssocID="{0F6F4ED0-E13F-43FA-B378-9E520563945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B97B8DE-9758-45A0-84C4-F81703AD1FF0}" type="pres">
      <dgm:prSet presAssocID="{24FEDDFE-9286-4BC7-90BD-8187CEDB1572}" presName="parTxOnlySpace" presStyleCnt="0"/>
      <dgm:spPr/>
    </dgm:pt>
    <dgm:pt modelId="{2D167298-EE56-4AFE-A7FC-7135F72B7AC4}" type="pres">
      <dgm:prSet presAssocID="{2B1BE539-1043-4ACC-8F99-9588C63D465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72DB506-73EC-4CE3-9F15-01F83FF44544}" type="pres">
      <dgm:prSet presAssocID="{EE5A32D0-D334-4C99-8EE2-07E3240E2E24}" presName="parTxOnlySpace" presStyleCnt="0"/>
      <dgm:spPr/>
    </dgm:pt>
    <dgm:pt modelId="{74B78F30-DE98-4CD7-9124-AED3D45815C9}" type="pres">
      <dgm:prSet presAssocID="{CE689C82-182C-41E9-858E-F5D32E8FBB6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07792A2-2689-4098-AE8F-9E9D28E71B0E}" type="pres">
      <dgm:prSet presAssocID="{DDDCE6E8-853A-41D7-B7B5-0BB34BEFDB7B}" presName="parTxOnlySpace" presStyleCnt="0"/>
      <dgm:spPr/>
    </dgm:pt>
    <dgm:pt modelId="{03D34C10-88CA-4200-91D0-2AF1048199C6}" type="pres">
      <dgm:prSet presAssocID="{8B03F757-3871-4DB1-83BB-9FD65B077D1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6E1F40E-8DED-4ED2-BA8A-F92A4B1E64C2}" srcId="{AE47EB5F-9B19-403D-9274-8D38FE532996}" destId="{8B03F757-3871-4DB1-83BB-9FD65B077D1F}" srcOrd="3" destOrd="0" parTransId="{0825B713-0D7F-431E-BE41-EDC2C201B463}" sibTransId="{BCF680FF-0C36-4D6E-845C-CC8013EB16F2}"/>
    <dgm:cxn modelId="{F5DA6524-9F54-481D-950C-472E35FDB659}" type="presOf" srcId="{0F6F4ED0-E13F-43FA-B378-9E520563945B}" destId="{0551891C-27E1-4AEB-9834-946091B58868}" srcOrd="0" destOrd="0" presId="urn:microsoft.com/office/officeart/2005/8/layout/chevron1"/>
    <dgm:cxn modelId="{E9FC4A2E-BE96-4002-B124-501B3ACCD02C}" type="presOf" srcId="{CE689C82-182C-41E9-858E-F5D32E8FBB63}" destId="{74B78F30-DE98-4CD7-9124-AED3D45815C9}" srcOrd="0" destOrd="0" presId="urn:microsoft.com/office/officeart/2005/8/layout/chevron1"/>
    <dgm:cxn modelId="{962DD436-E66B-4711-8A30-C669B6D02291}" type="presOf" srcId="{AE47EB5F-9B19-403D-9274-8D38FE532996}" destId="{C621BDA8-FA0F-4433-BDE7-FCE1C5523112}" srcOrd="0" destOrd="0" presId="urn:microsoft.com/office/officeart/2005/8/layout/chevron1"/>
    <dgm:cxn modelId="{11FDAD37-8671-4F0C-835C-117F609E4F3E}" srcId="{AE47EB5F-9B19-403D-9274-8D38FE532996}" destId="{0F6F4ED0-E13F-43FA-B378-9E520563945B}" srcOrd="0" destOrd="0" parTransId="{8F623492-BEE5-44E2-9E7A-FC9713B7FD02}" sibTransId="{24FEDDFE-9286-4BC7-90BD-8187CEDB1572}"/>
    <dgm:cxn modelId="{5084AA89-2B8F-49FB-87C0-FCBE19B6BECF}" srcId="{AE47EB5F-9B19-403D-9274-8D38FE532996}" destId="{2B1BE539-1043-4ACC-8F99-9588C63D4659}" srcOrd="1" destOrd="0" parTransId="{E89BE9D5-9248-41F7-8A4C-E2EFBAEFC8B2}" sibTransId="{EE5A32D0-D334-4C99-8EE2-07E3240E2E24}"/>
    <dgm:cxn modelId="{CD135AAB-FBDA-4E8E-98A8-0F445FFF3CA2}" type="presOf" srcId="{8B03F757-3871-4DB1-83BB-9FD65B077D1F}" destId="{03D34C10-88CA-4200-91D0-2AF1048199C6}" srcOrd="0" destOrd="0" presId="urn:microsoft.com/office/officeart/2005/8/layout/chevron1"/>
    <dgm:cxn modelId="{1E3549EB-46F7-4AC0-A947-AC4D2D55D7B0}" srcId="{AE47EB5F-9B19-403D-9274-8D38FE532996}" destId="{CE689C82-182C-41E9-858E-F5D32E8FBB63}" srcOrd="2" destOrd="0" parTransId="{36A0C945-4204-4347-93B2-48B555D51B5C}" sibTransId="{DDDCE6E8-853A-41D7-B7B5-0BB34BEFDB7B}"/>
    <dgm:cxn modelId="{F9BA57F6-D6F2-46A9-A18E-39C7D007DCF3}" type="presOf" srcId="{2B1BE539-1043-4ACC-8F99-9588C63D4659}" destId="{2D167298-EE56-4AFE-A7FC-7135F72B7AC4}" srcOrd="0" destOrd="0" presId="urn:microsoft.com/office/officeart/2005/8/layout/chevron1"/>
    <dgm:cxn modelId="{8D69DBD6-8106-4F1F-9516-0DFB74C82CE8}" type="presParOf" srcId="{C621BDA8-FA0F-4433-BDE7-FCE1C5523112}" destId="{0551891C-27E1-4AEB-9834-946091B58868}" srcOrd="0" destOrd="0" presId="urn:microsoft.com/office/officeart/2005/8/layout/chevron1"/>
    <dgm:cxn modelId="{BDDCB10C-F66D-4B5E-9BBC-36DC1BF927F2}" type="presParOf" srcId="{C621BDA8-FA0F-4433-BDE7-FCE1C5523112}" destId="{AB97B8DE-9758-45A0-84C4-F81703AD1FF0}" srcOrd="1" destOrd="0" presId="urn:microsoft.com/office/officeart/2005/8/layout/chevron1"/>
    <dgm:cxn modelId="{16BDD97E-2B86-4777-9295-AB8EAB344F75}" type="presParOf" srcId="{C621BDA8-FA0F-4433-BDE7-FCE1C5523112}" destId="{2D167298-EE56-4AFE-A7FC-7135F72B7AC4}" srcOrd="2" destOrd="0" presId="urn:microsoft.com/office/officeart/2005/8/layout/chevron1"/>
    <dgm:cxn modelId="{F7C06BC3-32B9-47E1-9FE6-E47A7306BB1F}" type="presParOf" srcId="{C621BDA8-FA0F-4433-BDE7-FCE1C5523112}" destId="{A72DB506-73EC-4CE3-9F15-01F83FF44544}" srcOrd="3" destOrd="0" presId="urn:microsoft.com/office/officeart/2005/8/layout/chevron1"/>
    <dgm:cxn modelId="{462710CD-2DEF-4964-8AF0-0F453AC6BFBB}" type="presParOf" srcId="{C621BDA8-FA0F-4433-BDE7-FCE1C5523112}" destId="{74B78F30-DE98-4CD7-9124-AED3D45815C9}" srcOrd="4" destOrd="0" presId="urn:microsoft.com/office/officeart/2005/8/layout/chevron1"/>
    <dgm:cxn modelId="{EBB6C73C-D6E3-4F43-AD89-1F6BCE24CCBC}" type="presParOf" srcId="{C621BDA8-FA0F-4433-BDE7-FCE1C5523112}" destId="{507792A2-2689-4098-AE8F-9E9D28E71B0E}" srcOrd="5" destOrd="0" presId="urn:microsoft.com/office/officeart/2005/8/layout/chevron1"/>
    <dgm:cxn modelId="{F447C270-5698-43DE-84D8-2F926E507094}" type="presParOf" srcId="{C621BDA8-FA0F-4433-BDE7-FCE1C5523112}" destId="{03D34C10-88CA-4200-91D0-2AF1048199C6}" srcOrd="6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4554E-9BFF-4CE9-8D42-9B85920BF210}">
      <dsp:nvSpPr>
        <dsp:cNvPr id="0" name=""/>
        <dsp:cNvSpPr/>
      </dsp:nvSpPr>
      <dsp:spPr>
        <a:xfrm>
          <a:off x="887453" y="873973"/>
          <a:ext cx="1652841" cy="1102445"/>
        </a:xfrm>
        <a:prstGeom prst="rect">
          <a:avLst/>
        </a:prstGeom>
        <a:noFill/>
        <a:ln w="12700" cap="flat" cmpd="sng" algn="ctr">
          <a:solidFill>
            <a:srgbClr val="9900CC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SWOT analysis </a:t>
          </a:r>
          <a:r>
            <a:rPr lang="en-IN" sz="1000" kern="1200" dirty="0"/>
            <a:t>of SRC Corporation to understand problems and opportunities</a:t>
          </a:r>
        </a:p>
      </dsp:txBody>
      <dsp:txXfrm>
        <a:off x="1151908" y="873973"/>
        <a:ext cx="1388386" cy="1102445"/>
      </dsp:txXfrm>
    </dsp:sp>
    <dsp:sp modelId="{905CBAB3-B2EF-42EA-A65B-041B56CE2C2F}">
      <dsp:nvSpPr>
        <dsp:cNvPr id="0" name=""/>
        <dsp:cNvSpPr/>
      </dsp:nvSpPr>
      <dsp:spPr>
        <a:xfrm>
          <a:off x="887453" y="1976418"/>
          <a:ext cx="1652841" cy="1102445"/>
        </a:xfrm>
        <a:prstGeom prst="rect">
          <a:avLst/>
        </a:prstGeom>
        <a:noFill/>
        <a:ln w="12700" cap="flat" cmpd="sng" algn="ctr">
          <a:solidFill>
            <a:srgbClr val="9900CC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Competitor and Industry Analysis </a:t>
          </a:r>
          <a:r>
            <a:rPr lang="en-IN" sz="1000" kern="1200" dirty="0"/>
            <a:t>to identify key highlights</a:t>
          </a:r>
        </a:p>
      </dsp:txBody>
      <dsp:txXfrm>
        <a:off x="1151908" y="1976418"/>
        <a:ext cx="1388386" cy="1102445"/>
      </dsp:txXfrm>
    </dsp:sp>
    <dsp:sp modelId="{71028844-A4DA-4C87-9CEC-D8A1C8E38575}">
      <dsp:nvSpPr>
        <dsp:cNvPr id="0" name=""/>
        <dsp:cNvSpPr/>
      </dsp:nvSpPr>
      <dsp:spPr>
        <a:xfrm>
          <a:off x="887453" y="3078863"/>
          <a:ext cx="1652841" cy="1102445"/>
        </a:xfrm>
        <a:prstGeom prst="rect">
          <a:avLst/>
        </a:prstGeom>
        <a:noFill/>
        <a:ln w="12700" cap="flat" cmpd="sng" algn="ctr">
          <a:solidFill>
            <a:srgbClr val="9900CC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Understanding the first pain point i.e. </a:t>
          </a:r>
          <a:r>
            <a:rPr lang="en-IN" sz="1000" b="1" kern="1200" dirty="0"/>
            <a:t>High turnover rate</a:t>
          </a:r>
        </a:p>
      </dsp:txBody>
      <dsp:txXfrm>
        <a:off x="1151908" y="3078863"/>
        <a:ext cx="1388386" cy="1102445"/>
      </dsp:txXfrm>
    </dsp:sp>
    <dsp:sp modelId="{396962DA-92A2-41F9-B280-89ABC13DBCAB}">
      <dsp:nvSpPr>
        <dsp:cNvPr id="0" name=""/>
        <dsp:cNvSpPr/>
      </dsp:nvSpPr>
      <dsp:spPr>
        <a:xfrm>
          <a:off x="887453" y="4181309"/>
          <a:ext cx="1652841" cy="1102445"/>
        </a:xfrm>
        <a:prstGeom prst="rect">
          <a:avLst/>
        </a:prstGeom>
        <a:noFill/>
        <a:ln w="12700" cap="flat" cmpd="sng" algn="ctr">
          <a:solidFill>
            <a:srgbClr val="9900CC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Understanding the second pain point i.e. </a:t>
          </a:r>
          <a:r>
            <a:rPr lang="en-IN" sz="1000" b="1" kern="1200" dirty="0"/>
            <a:t>Customer dissatisfaction</a:t>
          </a:r>
        </a:p>
      </dsp:txBody>
      <dsp:txXfrm>
        <a:off x="1151908" y="4181309"/>
        <a:ext cx="1388386" cy="1102445"/>
      </dsp:txXfrm>
    </dsp:sp>
    <dsp:sp modelId="{247AB226-FEFD-4FF9-B088-3ED3835BA50A}">
      <dsp:nvSpPr>
        <dsp:cNvPr id="0" name=""/>
        <dsp:cNvSpPr/>
      </dsp:nvSpPr>
      <dsp:spPr>
        <a:xfrm>
          <a:off x="5938" y="433215"/>
          <a:ext cx="1101894" cy="1101894"/>
        </a:xfrm>
        <a:prstGeom prst="ellipse">
          <a:avLst/>
        </a:prstGeom>
        <a:solidFill>
          <a:srgbClr val="D661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chemeClr val="bg1"/>
              </a:solidFill>
            </a:rPr>
            <a:t>Analysis</a:t>
          </a:r>
        </a:p>
      </dsp:txBody>
      <dsp:txXfrm>
        <a:off x="167307" y="594584"/>
        <a:ext cx="779156" cy="779156"/>
      </dsp:txXfrm>
    </dsp:sp>
    <dsp:sp modelId="{41E63C8E-4347-4BFD-9749-D5884CF6EDB1}">
      <dsp:nvSpPr>
        <dsp:cNvPr id="0" name=""/>
        <dsp:cNvSpPr/>
      </dsp:nvSpPr>
      <dsp:spPr>
        <a:xfrm>
          <a:off x="3642189" y="873973"/>
          <a:ext cx="1652841" cy="1102445"/>
        </a:xfrm>
        <a:prstGeom prst="rect">
          <a:avLst/>
        </a:prstGeom>
        <a:noFill/>
        <a:ln w="12700" cap="flat" cmpd="sng" algn="ctr">
          <a:solidFill>
            <a:schemeClr val="accent2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Quarter 1 –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Understanding phase: </a:t>
          </a:r>
          <a:r>
            <a:rPr lang="en-IN" sz="1000" b="0" kern="1200" dirty="0"/>
            <a:t>S</a:t>
          </a:r>
          <a:r>
            <a:rPr lang="en-IN" sz="1000" kern="1200" dirty="0"/>
            <a:t>urveys, interviews, and hiring process reviews </a:t>
          </a:r>
        </a:p>
      </dsp:txBody>
      <dsp:txXfrm>
        <a:off x="3906643" y="873973"/>
        <a:ext cx="1388386" cy="1102445"/>
      </dsp:txXfrm>
    </dsp:sp>
    <dsp:sp modelId="{DB492524-3144-4194-B1C5-061D1EDE0249}">
      <dsp:nvSpPr>
        <dsp:cNvPr id="0" name=""/>
        <dsp:cNvSpPr/>
      </dsp:nvSpPr>
      <dsp:spPr>
        <a:xfrm>
          <a:off x="3642189" y="1976418"/>
          <a:ext cx="1652841" cy="1102445"/>
        </a:xfrm>
        <a:prstGeom prst="rect">
          <a:avLst/>
        </a:prstGeom>
        <a:noFill/>
        <a:ln w="12700" cap="flat" cmpd="sng" algn="ctr">
          <a:solidFill>
            <a:schemeClr val="accent2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Quarter 2-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Employee Development Phase: </a:t>
          </a:r>
          <a:r>
            <a:rPr lang="en-IN" sz="1000" kern="1200" dirty="0"/>
            <a:t>Skill development, recognition and work environment  </a:t>
          </a:r>
        </a:p>
      </dsp:txBody>
      <dsp:txXfrm>
        <a:off x="3906643" y="1976418"/>
        <a:ext cx="1388386" cy="1102445"/>
      </dsp:txXfrm>
    </dsp:sp>
    <dsp:sp modelId="{C8023F8C-C995-4638-BA22-508F60926D6F}">
      <dsp:nvSpPr>
        <dsp:cNvPr id="0" name=""/>
        <dsp:cNvSpPr/>
      </dsp:nvSpPr>
      <dsp:spPr>
        <a:xfrm>
          <a:off x="3642189" y="3078863"/>
          <a:ext cx="1652841" cy="1102445"/>
        </a:xfrm>
        <a:prstGeom prst="rect">
          <a:avLst/>
        </a:prstGeom>
        <a:noFill/>
        <a:ln w="12700" cap="flat" cmpd="sng" algn="ctr">
          <a:solidFill>
            <a:schemeClr val="accent2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kern="1200" dirty="0"/>
            <a:t>Quarter 3-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kern="1200" dirty="0"/>
            <a:t>Moving on: </a:t>
          </a:r>
          <a:r>
            <a:rPr lang="en-IN" sz="1050" kern="1200" dirty="0"/>
            <a:t>Work life balance, health focusing, flexibility</a:t>
          </a:r>
        </a:p>
      </dsp:txBody>
      <dsp:txXfrm>
        <a:off x="3906643" y="3078863"/>
        <a:ext cx="1388386" cy="1102445"/>
      </dsp:txXfrm>
    </dsp:sp>
    <dsp:sp modelId="{8DC504A0-F3FE-4BD2-8C8E-FA170A989ED9}">
      <dsp:nvSpPr>
        <dsp:cNvPr id="0" name=""/>
        <dsp:cNvSpPr/>
      </dsp:nvSpPr>
      <dsp:spPr>
        <a:xfrm>
          <a:off x="3642189" y="4181309"/>
          <a:ext cx="1652841" cy="1102445"/>
        </a:xfrm>
        <a:prstGeom prst="rect">
          <a:avLst/>
        </a:prstGeom>
        <a:noFill/>
        <a:ln w="12700" cap="flat" cmpd="sng" algn="ctr">
          <a:solidFill>
            <a:schemeClr val="accent2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Quarter 4-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Monitor:</a:t>
          </a:r>
          <a:r>
            <a:rPr lang="en-IN" sz="1000" kern="1200" dirty="0"/>
            <a:t> Review the plan of action, profit sharing, and other monetary benefits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3906643" y="4181309"/>
        <a:ext cx="1388386" cy="1102445"/>
      </dsp:txXfrm>
    </dsp:sp>
    <dsp:sp modelId="{47AA2107-2BFF-43CA-A426-ABFA574B3A99}">
      <dsp:nvSpPr>
        <dsp:cNvPr id="0" name=""/>
        <dsp:cNvSpPr/>
      </dsp:nvSpPr>
      <dsp:spPr>
        <a:xfrm>
          <a:off x="2760673" y="433215"/>
          <a:ext cx="1101894" cy="1101894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/>
            <a:t>Short-Term</a:t>
          </a:r>
        </a:p>
      </dsp:txBody>
      <dsp:txXfrm>
        <a:off x="2922042" y="594584"/>
        <a:ext cx="779156" cy="779156"/>
      </dsp:txXfrm>
    </dsp:sp>
    <dsp:sp modelId="{6F74E4A1-2341-4EB6-AE65-ADB3456654FA}">
      <dsp:nvSpPr>
        <dsp:cNvPr id="0" name=""/>
        <dsp:cNvSpPr/>
      </dsp:nvSpPr>
      <dsp:spPr>
        <a:xfrm>
          <a:off x="6396924" y="873973"/>
          <a:ext cx="1652841" cy="1806279"/>
        </a:xfrm>
        <a:prstGeom prst="rect">
          <a:avLst/>
        </a:prstGeom>
        <a:noFill/>
        <a:ln w="12700" cap="flat" cmpd="sng" algn="ctr">
          <a:solidFill>
            <a:schemeClr val="accent6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Technological Development: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Learning from Servifast, goal setting, existing tech review, tech roadmap</a:t>
          </a:r>
        </a:p>
      </dsp:txBody>
      <dsp:txXfrm>
        <a:off x="6661379" y="873973"/>
        <a:ext cx="1388386" cy="1806279"/>
      </dsp:txXfrm>
    </dsp:sp>
    <dsp:sp modelId="{539EEEE5-8389-4C53-8E81-0A7C0570D5D5}">
      <dsp:nvSpPr>
        <dsp:cNvPr id="0" name=""/>
        <dsp:cNvSpPr/>
      </dsp:nvSpPr>
      <dsp:spPr>
        <a:xfrm>
          <a:off x="6396924" y="2674354"/>
          <a:ext cx="1652841" cy="1645134"/>
        </a:xfrm>
        <a:prstGeom prst="rect">
          <a:avLst/>
        </a:prstGeom>
        <a:noFill/>
        <a:ln w="12700" cap="flat" cmpd="sng" algn="ctr">
          <a:solidFill>
            <a:schemeClr val="accent6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Customer Satisfaction: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Acknowledging, apologising, improving</a:t>
          </a:r>
        </a:p>
      </dsp:txBody>
      <dsp:txXfrm>
        <a:off x="6661379" y="2674354"/>
        <a:ext cx="1388386" cy="1645134"/>
      </dsp:txXfrm>
    </dsp:sp>
    <dsp:sp modelId="{8CDC26CF-4085-4DBD-8EBC-FFE466018051}">
      <dsp:nvSpPr>
        <dsp:cNvPr id="0" name=""/>
        <dsp:cNvSpPr/>
      </dsp:nvSpPr>
      <dsp:spPr>
        <a:xfrm>
          <a:off x="5515409" y="433215"/>
          <a:ext cx="1101894" cy="1101894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Long-Term</a:t>
          </a:r>
        </a:p>
      </dsp:txBody>
      <dsp:txXfrm>
        <a:off x="5676778" y="594584"/>
        <a:ext cx="779156" cy="779156"/>
      </dsp:txXfrm>
    </dsp:sp>
    <dsp:sp modelId="{B91F22A8-A78A-45D1-940E-7EAF7D95813F}">
      <dsp:nvSpPr>
        <dsp:cNvPr id="0" name=""/>
        <dsp:cNvSpPr/>
      </dsp:nvSpPr>
      <dsp:spPr>
        <a:xfrm>
          <a:off x="9151660" y="873973"/>
          <a:ext cx="1652841" cy="1102445"/>
        </a:xfrm>
        <a:prstGeom prst="rect">
          <a:avLst/>
        </a:prstGeom>
        <a:noFill/>
        <a:ln w="1270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Balanced scorecard</a:t>
          </a:r>
          <a:r>
            <a:rPr lang="en-IN" sz="1000" kern="1200" dirty="0"/>
            <a:t> development</a:t>
          </a:r>
        </a:p>
      </dsp:txBody>
      <dsp:txXfrm>
        <a:off x="9416114" y="873973"/>
        <a:ext cx="1388386" cy="1102445"/>
      </dsp:txXfrm>
    </dsp:sp>
    <dsp:sp modelId="{F64759B0-D1B7-4F78-8C72-F2BC20DB82BC}">
      <dsp:nvSpPr>
        <dsp:cNvPr id="0" name=""/>
        <dsp:cNvSpPr/>
      </dsp:nvSpPr>
      <dsp:spPr>
        <a:xfrm>
          <a:off x="9151660" y="1976418"/>
          <a:ext cx="1652841" cy="1102445"/>
        </a:xfrm>
        <a:prstGeom prst="rect">
          <a:avLst/>
        </a:prstGeom>
        <a:noFill/>
        <a:ln w="1270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Financial goal </a:t>
          </a:r>
          <a:r>
            <a:rPr lang="en-IN" sz="1000" b="0" kern="1200" dirty="0"/>
            <a:t>setting</a:t>
          </a:r>
        </a:p>
      </dsp:txBody>
      <dsp:txXfrm>
        <a:off x="9416114" y="1976418"/>
        <a:ext cx="1388386" cy="1102445"/>
      </dsp:txXfrm>
    </dsp:sp>
    <dsp:sp modelId="{5F694B4D-D93A-4842-9D43-9E6A5EE3C936}">
      <dsp:nvSpPr>
        <dsp:cNvPr id="0" name=""/>
        <dsp:cNvSpPr/>
      </dsp:nvSpPr>
      <dsp:spPr>
        <a:xfrm>
          <a:off x="9151660" y="3078863"/>
          <a:ext cx="1652841" cy="1102445"/>
        </a:xfrm>
        <a:prstGeom prst="rect">
          <a:avLst/>
        </a:prstGeom>
        <a:noFill/>
        <a:ln w="1270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Initiatives </a:t>
          </a:r>
          <a:r>
            <a:rPr lang="en-IN" sz="1000" b="0" kern="1200" dirty="0"/>
            <a:t>raised explanation</a:t>
          </a:r>
        </a:p>
      </dsp:txBody>
      <dsp:txXfrm>
        <a:off x="9416114" y="3078863"/>
        <a:ext cx="1388386" cy="1102445"/>
      </dsp:txXfrm>
    </dsp:sp>
    <dsp:sp modelId="{CAC4E9A9-A098-4C30-AD27-32CD2266F9D8}">
      <dsp:nvSpPr>
        <dsp:cNvPr id="0" name=""/>
        <dsp:cNvSpPr/>
      </dsp:nvSpPr>
      <dsp:spPr>
        <a:xfrm>
          <a:off x="8270144" y="433215"/>
          <a:ext cx="1101894" cy="1101894"/>
        </a:xfrm>
        <a:prstGeom prst="ellipse">
          <a:avLst/>
        </a:prstGeom>
        <a:solidFill>
          <a:srgbClr val="3078B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Execution</a:t>
          </a:r>
        </a:p>
      </dsp:txBody>
      <dsp:txXfrm>
        <a:off x="8431513" y="594584"/>
        <a:ext cx="779156" cy="7791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B719F-5CE4-4198-A149-2FEFA8C716A3}">
      <dsp:nvSpPr>
        <dsp:cNvPr id="0" name=""/>
        <dsp:cNvSpPr/>
      </dsp:nvSpPr>
      <dsp:spPr>
        <a:xfrm>
          <a:off x="0" y="973599"/>
          <a:ext cx="237922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D6C2D9-7AB1-424F-954B-A7C07DEA0013}">
      <dsp:nvSpPr>
        <dsp:cNvPr id="0" name=""/>
        <dsp:cNvSpPr/>
      </dsp:nvSpPr>
      <dsp:spPr>
        <a:xfrm>
          <a:off x="0" y="241119"/>
          <a:ext cx="237922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CDE242-0531-4639-8C12-864155883D7D}">
      <dsp:nvSpPr>
        <dsp:cNvPr id="0" name=""/>
        <dsp:cNvSpPr/>
      </dsp:nvSpPr>
      <dsp:spPr>
        <a:xfrm>
          <a:off x="618598" y="986"/>
          <a:ext cx="1760627" cy="240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b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/>
            <a:t>Job description</a:t>
          </a:r>
        </a:p>
      </dsp:txBody>
      <dsp:txXfrm>
        <a:off x="618598" y="986"/>
        <a:ext cx="1760627" cy="240133"/>
      </dsp:txXfrm>
    </dsp:sp>
    <dsp:sp modelId="{CC2044A8-DCBD-49F7-B297-25FADC2E9CEC}">
      <dsp:nvSpPr>
        <dsp:cNvPr id="0" name=""/>
        <dsp:cNvSpPr/>
      </dsp:nvSpPr>
      <dsp:spPr>
        <a:xfrm>
          <a:off x="215306" y="0"/>
          <a:ext cx="203079" cy="240133"/>
        </a:xfrm>
        <a:prstGeom prst="round2SameRect">
          <a:avLst>
            <a:gd name="adj1" fmla="val 16670"/>
            <a:gd name="adj2" fmla="val 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>
              <a:solidFill>
                <a:schemeClr val="bg1"/>
              </a:solidFill>
            </a:rPr>
            <a:t>01</a:t>
          </a:r>
        </a:p>
      </dsp:txBody>
      <dsp:txXfrm>
        <a:off x="225221" y="9915"/>
        <a:ext cx="183249" cy="230218"/>
      </dsp:txXfrm>
    </dsp:sp>
    <dsp:sp modelId="{D56A84BD-3941-42A9-AB67-A8D536395314}">
      <dsp:nvSpPr>
        <dsp:cNvPr id="0" name=""/>
        <dsp:cNvSpPr/>
      </dsp:nvSpPr>
      <dsp:spPr>
        <a:xfrm>
          <a:off x="0" y="241119"/>
          <a:ext cx="2379226" cy="480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57150" lvl="1" indent="-57150" algn="ctr" defTabSz="3778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50" b="0" i="0" u="none" kern="1200" dirty="0"/>
            <a:t>Revise job descriptions </a:t>
          </a:r>
          <a:r>
            <a:rPr lang="en-US" sz="850" b="0" i="0" kern="1200" dirty="0"/>
            <a:t>to ensure they accurately reflect job responsibilities and requirements</a:t>
          </a:r>
          <a:endParaRPr lang="en-IN" sz="850" kern="1200" dirty="0">
            <a:latin typeface="Century Gothic" panose="020B0502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000" kern="1200" dirty="0">
            <a:latin typeface="Century Gothic" panose="020B0502020202020204" pitchFamily="34" charset="0"/>
          </a:endParaRPr>
        </a:p>
      </dsp:txBody>
      <dsp:txXfrm>
        <a:off x="0" y="241119"/>
        <a:ext cx="2379226" cy="480339"/>
      </dsp:txXfrm>
    </dsp:sp>
    <dsp:sp modelId="{C54AFC2F-C798-4907-A9EB-AB9034DD658D}">
      <dsp:nvSpPr>
        <dsp:cNvPr id="0" name=""/>
        <dsp:cNvSpPr/>
      </dsp:nvSpPr>
      <dsp:spPr>
        <a:xfrm>
          <a:off x="618598" y="733465"/>
          <a:ext cx="1760627" cy="240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b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Training for hiring manager</a:t>
          </a:r>
          <a:endParaRPr lang="en-IN" sz="900" b="1" kern="1200" dirty="0"/>
        </a:p>
      </dsp:txBody>
      <dsp:txXfrm>
        <a:off x="618598" y="733465"/>
        <a:ext cx="1760627" cy="240133"/>
      </dsp:txXfrm>
    </dsp:sp>
    <dsp:sp modelId="{9032F6AA-119F-4A2A-958B-AB33BA34C415}">
      <dsp:nvSpPr>
        <dsp:cNvPr id="0" name=""/>
        <dsp:cNvSpPr/>
      </dsp:nvSpPr>
      <dsp:spPr>
        <a:xfrm>
          <a:off x="225711" y="735206"/>
          <a:ext cx="182270" cy="240133"/>
        </a:xfrm>
        <a:prstGeom prst="round2SameRect">
          <a:avLst>
            <a:gd name="adj1" fmla="val 16670"/>
            <a:gd name="adj2" fmla="val 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02</a:t>
          </a:r>
        </a:p>
      </dsp:txBody>
      <dsp:txXfrm>
        <a:off x="234610" y="744105"/>
        <a:ext cx="164472" cy="231234"/>
      </dsp:txXfrm>
    </dsp:sp>
    <dsp:sp modelId="{2259C3D6-5300-4415-AF7F-2419B3A3CB23}">
      <dsp:nvSpPr>
        <dsp:cNvPr id="0" name=""/>
        <dsp:cNvSpPr/>
      </dsp:nvSpPr>
      <dsp:spPr>
        <a:xfrm>
          <a:off x="0" y="973599"/>
          <a:ext cx="2379226" cy="374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57150" lvl="1" indent="-57150" algn="ctr" defTabSz="3778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50" b="0" i="0" u="none" kern="1200" dirty="0"/>
            <a:t>Ensure consistency and fairness </a:t>
          </a:r>
          <a:r>
            <a:rPr lang="en-US" sz="850" b="0" i="0" kern="1200" dirty="0"/>
            <a:t>in the recruitment and selection process</a:t>
          </a:r>
          <a:endParaRPr lang="en-IN" sz="850" kern="1200" dirty="0">
            <a:latin typeface="Century Gothic" panose="020B0502020202020204" pitchFamily="34" charset="0"/>
          </a:endParaRPr>
        </a:p>
      </dsp:txBody>
      <dsp:txXfrm>
        <a:off x="0" y="973599"/>
        <a:ext cx="2379226" cy="3741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1891C-27E1-4AEB-9834-946091B58868}">
      <dsp:nvSpPr>
        <dsp:cNvPr id="0" name=""/>
        <dsp:cNvSpPr/>
      </dsp:nvSpPr>
      <dsp:spPr>
        <a:xfrm>
          <a:off x="2218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schemeClr val="tx1"/>
              </a:solidFill>
            </a:rPr>
            <a:t>Onboarding program</a:t>
          </a:r>
        </a:p>
      </dsp:txBody>
      <dsp:txXfrm>
        <a:off x="240979" y="0"/>
        <a:ext cx="814006" cy="477521"/>
      </dsp:txXfrm>
    </dsp:sp>
    <dsp:sp modelId="{2D167298-EE56-4AFE-A7FC-7135F72B7AC4}">
      <dsp:nvSpPr>
        <dsp:cNvPr id="0" name=""/>
        <dsp:cNvSpPr/>
      </dsp:nvSpPr>
      <dsp:spPr>
        <a:xfrm>
          <a:off x="1164593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schemeClr val="tx1"/>
              </a:solidFill>
            </a:rPr>
            <a:t>Employee training</a:t>
          </a:r>
        </a:p>
      </dsp:txBody>
      <dsp:txXfrm>
        <a:off x="1403354" y="0"/>
        <a:ext cx="814006" cy="477521"/>
      </dsp:txXfrm>
    </dsp:sp>
    <dsp:sp modelId="{74B78F30-DE98-4CD7-9124-AED3D45815C9}">
      <dsp:nvSpPr>
        <dsp:cNvPr id="0" name=""/>
        <dsp:cNvSpPr/>
      </dsp:nvSpPr>
      <dsp:spPr>
        <a:xfrm>
          <a:off x="2326969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schemeClr val="tx1"/>
              </a:solidFill>
            </a:rPr>
            <a:t>Employee recognition</a:t>
          </a:r>
        </a:p>
      </dsp:txBody>
      <dsp:txXfrm>
        <a:off x="2565730" y="0"/>
        <a:ext cx="814006" cy="477521"/>
      </dsp:txXfrm>
    </dsp:sp>
    <dsp:sp modelId="{03D34C10-88CA-4200-91D0-2AF1048199C6}">
      <dsp:nvSpPr>
        <dsp:cNvPr id="0" name=""/>
        <dsp:cNvSpPr/>
      </dsp:nvSpPr>
      <dsp:spPr>
        <a:xfrm>
          <a:off x="3489344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Positive work environment</a:t>
          </a:r>
          <a:endParaRPr lang="en-IN" sz="900" b="1" kern="1200" dirty="0">
            <a:solidFill>
              <a:schemeClr val="tx1"/>
            </a:solidFill>
          </a:endParaRPr>
        </a:p>
      </dsp:txBody>
      <dsp:txXfrm>
        <a:off x="3728105" y="0"/>
        <a:ext cx="814006" cy="47752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9EB24-31A1-4FBA-9BC2-4155B9A3A584}">
      <dsp:nvSpPr>
        <dsp:cNvPr id="0" name=""/>
        <dsp:cNvSpPr/>
      </dsp:nvSpPr>
      <dsp:spPr>
        <a:xfrm>
          <a:off x="0" y="1597672"/>
          <a:ext cx="237922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2B719F-5CE4-4198-A149-2FEFA8C716A3}">
      <dsp:nvSpPr>
        <dsp:cNvPr id="0" name=""/>
        <dsp:cNvSpPr/>
      </dsp:nvSpPr>
      <dsp:spPr>
        <a:xfrm>
          <a:off x="0" y="898203"/>
          <a:ext cx="237922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D6C2D9-7AB1-424F-954B-A7C07DEA0013}">
      <dsp:nvSpPr>
        <dsp:cNvPr id="0" name=""/>
        <dsp:cNvSpPr/>
      </dsp:nvSpPr>
      <dsp:spPr>
        <a:xfrm>
          <a:off x="0" y="261896"/>
          <a:ext cx="237922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CDE242-0531-4639-8C12-864155883D7D}">
      <dsp:nvSpPr>
        <dsp:cNvPr id="0" name=""/>
        <dsp:cNvSpPr/>
      </dsp:nvSpPr>
      <dsp:spPr>
        <a:xfrm>
          <a:off x="618598" y="1389"/>
          <a:ext cx="1760627" cy="26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b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/>
            <a:t>Mentorship program</a:t>
          </a:r>
        </a:p>
      </dsp:txBody>
      <dsp:txXfrm>
        <a:off x="618598" y="1389"/>
        <a:ext cx="1760627" cy="260507"/>
      </dsp:txXfrm>
    </dsp:sp>
    <dsp:sp modelId="{CC2044A8-DCBD-49F7-B297-25FADC2E9CEC}">
      <dsp:nvSpPr>
        <dsp:cNvPr id="0" name=""/>
        <dsp:cNvSpPr/>
      </dsp:nvSpPr>
      <dsp:spPr>
        <a:xfrm>
          <a:off x="215306" y="0"/>
          <a:ext cx="203079" cy="260507"/>
        </a:xfrm>
        <a:prstGeom prst="round2SameRect">
          <a:avLst>
            <a:gd name="adj1" fmla="val 16670"/>
            <a:gd name="adj2" fmla="val 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>
              <a:solidFill>
                <a:schemeClr val="bg1"/>
              </a:solidFill>
            </a:rPr>
            <a:t>01</a:t>
          </a:r>
        </a:p>
      </dsp:txBody>
      <dsp:txXfrm>
        <a:off x="225221" y="9915"/>
        <a:ext cx="183249" cy="250592"/>
      </dsp:txXfrm>
    </dsp:sp>
    <dsp:sp modelId="{D56A84BD-3941-42A9-AB67-A8D536395314}">
      <dsp:nvSpPr>
        <dsp:cNvPr id="0" name=""/>
        <dsp:cNvSpPr/>
      </dsp:nvSpPr>
      <dsp:spPr>
        <a:xfrm>
          <a:off x="0" y="261896"/>
          <a:ext cx="2379226" cy="362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57150" lvl="1" indent="-57150" algn="ctr" defTabSz="3778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50" b="0" i="0" kern="1200" dirty="0"/>
            <a:t>Facilitate knowledge transfer and support employee development and pro growth</a:t>
          </a:r>
          <a:endParaRPr lang="en-IN" sz="850" kern="1200" dirty="0">
            <a:latin typeface="Century Gothic" panose="020B0502020202020204" pitchFamily="34" charset="0"/>
          </a:endParaRPr>
        </a:p>
      </dsp:txBody>
      <dsp:txXfrm>
        <a:off x="0" y="261896"/>
        <a:ext cx="2379226" cy="362774"/>
      </dsp:txXfrm>
    </dsp:sp>
    <dsp:sp modelId="{C54AFC2F-C798-4907-A9EB-AB9034DD658D}">
      <dsp:nvSpPr>
        <dsp:cNvPr id="0" name=""/>
        <dsp:cNvSpPr/>
      </dsp:nvSpPr>
      <dsp:spPr>
        <a:xfrm>
          <a:off x="618598" y="637696"/>
          <a:ext cx="1760627" cy="26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b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Skill development training</a:t>
          </a:r>
          <a:endParaRPr lang="en-IN" sz="900" b="1" kern="1200" dirty="0"/>
        </a:p>
      </dsp:txBody>
      <dsp:txXfrm>
        <a:off x="618598" y="637696"/>
        <a:ext cx="1760627" cy="260507"/>
      </dsp:txXfrm>
    </dsp:sp>
    <dsp:sp modelId="{9032F6AA-119F-4A2A-958B-AB33BA34C415}">
      <dsp:nvSpPr>
        <dsp:cNvPr id="0" name=""/>
        <dsp:cNvSpPr/>
      </dsp:nvSpPr>
      <dsp:spPr>
        <a:xfrm>
          <a:off x="225711" y="639585"/>
          <a:ext cx="182270" cy="260507"/>
        </a:xfrm>
        <a:prstGeom prst="round2SameRect">
          <a:avLst>
            <a:gd name="adj1" fmla="val 16670"/>
            <a:gd name="adj2" fmla="val 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02</a:t>
          </a:r>
        </a:p>
      </dsp:txBody>
      <dsp:txXfrm>
        <a:off x="234610" y="648484"/>
        <a:ext cx="164472" cy="251608"/>
      </dsp:txXfrm>
    </dsp:sp>
    <dsp:sp modelId="{2259C3D6-5300-4415-AF7F-2419B3A3CB23}">
      <dsp:nvSpPr>
        <dsp:cNvPr id="0" name=""/>
        <dsp:cNvSpPr/>
      </dsp:nvSpPr>
      <dsp:spPr>
        <a:xfrm>
          <a:off x="0" y="898203"/>
          <a:ext cx="2379226" cy="425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57150" lvl="1" indent="-57150" algn="ctr" defTabSz="3778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850" b="0" i="0" kern="1200" dirty="0"/>
            <a:t>Ongoing training and development opportunities to improve employee skills and job satisfaction</a:t>
          </a:r>
          <a:endParaRPr lang="en-IN" sz="850" kern="1200" dirty="0">
            <a:latin typeface="Century Gothic" panose="020B0502020202020204" pitchFamily="34" charset="0"/>
          </a:endParaRPr>
        </a:p>
      </dsp:txBody>
      <dsp:txXfrm>
        <a:off x="0" y="898203"/>
        <a:ext cx="2379226" cy="425936"/>
      </dsp:txXfrm>
    </dsp:sp>
    <dsp:sp modelId="{993612B6-A163-4DD5-9DA3-B21F1CFEA518}">
      <dsp:nvSpPr>
        <dsp:cNvPr id="0" name=""/>
        <dsp:cNvSpPr/>
      </dsp:nvSpPr>
      <dsp:spPr>
        <a:xfrm>
          <a:off x="618598" y="1337165"/>
          <a:ext cx="1760627" cy="26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b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i="0" kern="1200" dirty="0"/>
            <a:t>Employee engagement survey</a:t>
          </a:r>
          <a:endParaRPr lang="en-IN" sz="900" b="1" kern="1200" dirty="0">
            <a:latin typeface="Century Gothic" panose="020B0502020202020204" pitchFamily="34" charset="0"/>
          </a:endParaRPr>
        </a:p>
      </dsp:txBody>
      <dsp:txXfrm>
        <a:off x="618598" y="1337165"/>
        <a:ext cx="1760627" cy="260507"/>
      </dsp:txXfrm>
    </dsp:sp>
    <dsp:sp modelId="{D975F172-6A71-46AD-AD74-24C86F9935DB}">
      <dsp:nvSpPr>
        <dsp:cNvPr id="0" name=""/>
        <dsp:cNvSpPr/>
      </dsp:nvSpPr>
      <dsp:spPr>
        <a:xfrm flipH="1">
          <a:off x="224078" y="1360057"/>
          <a:ext cx="170442" cy="234896"/>
        </a:xfrm>
        <a:prstGeom prst="round2SameRect">
          <a:avLst>
            <a:gd name="adj1" fmla="val 16670"/>
            <a:gd name="adj2" fmla="val 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entury Gothic" panose="020B0502020202020204" pitchFamily="34" charset="0"/>
            </a:rPr>
            <a:t>03</a:t>
          </a:r>
          <a:endParaRPr lang="en-IN" sz="800" kern="1200" dirty="0">
            <a:latin typeface="Century Gothic" panose="020B0502020202020204" pitchFamily="34" charset="0"/>
          </a:endParaRPr>
        </a:p>
      </dsp:txBody>
      <dsp:txXfrm>
        <a:off x="232400" y="1368379"/>
        <a:ext cx="153798" cy="226574"/>
      </dsp:txXfrm>
    </dsp:sp>
    <dsp:sp modelId="{2AD2182C-F788-4A55-A783-E94DE881A76E}">
      <dsp:nvSpPr>
        <dsp:cNvPr id="0" name=""/>
        <dsp:cNvSpPr/>
      </dsp:nvSpPr>
      <dsp:spPr>
        <a:xfrm>
          <a:off x="0" y="1597672"/>
          <a:ext cx="2379226" cy="52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57150" lvl="1" indent="-57150" algn="ctr" defTabSz="3778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850" b="0" i="0" kern="1200" dirty="0"/>
            <a:t>Identify areas for improvement</a:t>
          </a:r>
          <a:endParaRPr lang="en-IN" sz="850" kern="1200" dirty="0">
            <a:latin typeface="Century Gothic" panose="020B0502020202020204" pitchFamily="34" charset="0"/>
          </a:endParaRPr>
        </a:p>
      </dsp:txBody>
      <dsp:txXfrm>
        <a:off x="0" y="1597672"/>
        <a:ext cx="2379226" cy="5210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C10F7-F11B-4A2E-BC41-3ECCE40A94A1}">
      <dsp:nvSpPr>
        <dsp:cNvPr id="0" name=""/>
        <dsp:cNvSpPr/>
      </dsp:nvSpPr>
      <dsp:spPr>
        <a:xfrm>
          <a:off x="0" y="0"/>
          <a:ext cx="2055481" cy="24453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Open communication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11937" y="11937"/>
        <a:ext cx="2031607" cy="220656"/>
      </dsp:txXfrm>
    </dsp:sp>
    <dsp:sp modelId="{1DAD45D7-0AEE-4E78-A5E3-4494EB94F479}">
      <dsp:nvSpPr>
        <dsp:cNvPr id="0" name=""/>
        <dsp:cNvSpPr/>
      </dsp:nvSpPr>
      <dsp:spPr>
        <a:xfrm>
          <a:off x="0" y="246297"/>
          <a:ext cx="2055481" cy="28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62" tIns="13970" rIns="78232" bIns="13970" numCol="1" spcCol="1270" anchor="t" anchorCtr="0">
          <a:noAutofit/>
        </a:bodyPr>
        <a:lstStyle/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900" kern="1200" dirty="0"/>
            <a:t>Share and listen to ideas, feedback, and complaints</a:t>
          </a:r>
          <a:endParaRPr lang="en-IN" sz="900" kern="1200" dirty="0"/>
        </a:p>
      </dsp:txBody>
      <dsp:txXfrm>
        <a:off x="0" y="246297"/>
        <a:ext cx="2055481" cy="284625"/>
      </dsp:txXfrm>
    </dsp:sp>
    <dsp:sp modelId="{121B0A58-57E9-4497-A253-0F093ED694B0}">
      <dsp:nvSpPr>
        <dsp:cNvPr id="0" name=""/>
        <dsp:cNvSpPr/>
      </dsp:nvSpPr>
      <dsp:spPr>
        <a:xfrm>
          <a:off x="0" y="530922"/>
          <a:ext cx="2055481" cy="24453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Positive culture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11937" y="542859"/>
        <a:ext cx="2031607" cy="220656"/>
      </dsp:txXfrm>
    </dsp:sp>
    <dsp:sp modelId="{13EB609B-F2AB-4F42-9AE5-4C8E57B78C10}">
      <dsp:nvSpPr>
        <dsp:cNvPr id="0" name=""/>
        <dsp:cNvSpPr/>
      </dsp:nvSpPr>
      <dsp:spPr>
        <a:xfrm>
          <a:off x="0" y="775452"/>
          <a:ext cx="2055481" cy="28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62" tIns="13970" rIns="78232" bIns="13970" numCol="1" spcCol="1270" anchor="t" anchorCtr="0">
          <a:noAutofit/>
        </a:bodyPr>
        <a:lstStyle/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900" b="0" i="0" kern="1200" dirty="0"/>
            <a:t>Encourage teamwork and respect diversity </a:t>
          </a:r>
          <a:endParaRPr lang="en-IN" sz="900" kern="1200" dirty="0"/>
        </a:p>
      </dsp:txBody>
      <dsp:txXfrm>
        <a:off x="0" y="775452"/>
        <a:ext cx="2055481" cy="284625"/>
      </dsp:txXfrm>
    </dsp:sp>
    <dsp:sp modelId="{5BFDA8E1-D06F-4F6A-8181-9238B7195771}">
      <dsp:nvSpPr>
        <dsp:cNvPr id="0" name=""/>
        <dsp:cNvSpPr/>
      </dsp:nvSpPr>
      <dsp:spPr>
        <a:xfrm>
          <a:off x="0" y="1060077"/>
          <a:ext cx="2055481" cy="24453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>
              <a:solidFill>
                <a:schemeClr val="tx1"/>
              </a:solidFill>
            </a:rPr>
            <a:t>Safe workplace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11937" y="1072014"/>
        <a:ext cx="2031607" cy="220656"/>
      </dsp:txXfrm>
    </dsp:sp>
    <dsp:sp modelId="{C35FF29E-AFD8-41FF-8197-5FD6917468BC}">
      <dsp:nvSpPr>
        <dsp:cNvPr id="0" name=""/>
        <dsp:cNvSpPr/>
      </dsp:nvSpPr>
      <dsp:spPr>
        <a:xfrm>
          <a:off x="0" y="1304607"/>
          <a:ext cx="2055481" cy="28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62" tIns="13970" rIns="78232" bIns="13970" numCol="1" spcCol="1270" anchor="t" anchorCtr="0">
          <a:noAutofit/>
        </a:bodyPr>
        <a:lstStyle/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900" b="0" i="0" kern="1200" dirty="0"/>
            <a:t>Workplace is clean, safe, and comfortable</a:t>
          </a:r>
          <a:endParaRPr lang="en-IN" sz="900" kern="1200" dirty="0"/>
        </a:p>
      </dsp:txBody>
      <dsp:txXfrm>
        <a:off x="0" y="1304607"/>
        <a:ext cx="2055481" cy="284625"/>
      </dsp:txXfrm>
    </dsp:sp>
    <dsp:sp modelId="{DAF46B56-01F9-4A26-BF01-BB3144D905F8}">
      <dsp:nvSpPr>
        <dsp:cNvPr id="0" name=""/>
        <dsp:cNvSpPr/>
      </dsp:nvSpPr>
      <dsp:spPr>
        <a:xfrm>
          <a:off x="0" y="1589232"/>
          <a:ext cx="2055481" cy="24453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>
              <a:solidFill>
                <a:schemeClr val="tx1"/>
              </a:solidFill>
            </a:rPr>
            <a:t>Celebrate milestones 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11937" y="1601169"/>
        <a:ext cx="2031607" cy="220656"/>
      </dsp:txXfrm>
    </dsp:sp>
    <dsp:sp modelId="{892B525B-7A89-4D47-9C68-0C22DF41E293}">
      <dsp:nvSpPr>
        <dsp:cNvPr id="0" name=""/>
        <dsp:cNvSpPr/>
      </dsp:nvSpPr>
      <dsp:spPr>
        <a:xfrm>
          <a:off x="0" y="1833762"/>
          <a:ext cx="2055481" cy="28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62" tIns="13970" rIns="78232" bIns="13970" numCol="1" spcCol="1270" anchor="t" anchorCtr="0">
          <a:noAutofit/>
        </a:bodyPr>
        <a:lstStyle/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900" b="0" i="0" kern="1200" dirty="0"/>
            <a:t>Achievements, birthdays, and milestones to promote positivity</a:t>
          </a:r>
          <a:endParaRPr lang="en-IN" sz="900" kern="1200" dirty="0"/>
        </a:p>
      </dsp:txBody>
      <dsp:txXfrm>
        <a:off x="0" y="1833762"/>
        <a:ext cx="2055481" cy="2846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1C04E-9E42-4E61-849E-B2C023129335}">
      <dsp:nvSpPr>
        <dsp:cNvPr id="0" name=""/>
        <dsp:cNvSpPr/>
      </dsp:nvSpPr>
      <dsp:spPr>
        <a:xfrm>
          <a:off x="1340966" y="0"/>
          <a:ext cx="1564494" cy="74288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0C371-72E6-424E-BAF1-6F855D1AF05C}">
      <dsp:nvSpPr>
        <dsp:cNvPr id="0" name=""/>
        <dsp:cNvSpPr/>
      </dsp:nvSpPr>
      <dsp:spPr>
        <a:xfrm>
          <a:off x="1486266" y="165496"/>
          <a:ext cx="1272220" cy="35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Yoga and meditative programs</a:t>
          </a:r>
          <a:endParaRPr lang="en-IN" sz="900" b="0" kern="1200" dirty="0"/>
        </a:p>
      </dsp:txBody>
      <dsp:txXfrm>
        <a:off x="1486266" y="165496"/>
        <a:ext cx="1272220" cy="355836"/>
      </dsp:txXfrm>
    </dsp:sp>
    <dsp:sp modelId="{0F3A638F-0D85-4F1A-B9F6-9DFEEA661843}">
      <dsp:nvSpPr>
        <dsp:cNvPr id="0" name=""/>
        <dsp:cNvSpPr/>
      </dsp:nvSpPr>
      <dsp:spPr>
        <a:xfrm>
          <a:off x="1047316" y="426844"/>
          <a:ext cx="1739188" cy="74288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65A02-C972-4DCB-B07A-E687257243C4}">
      <dsp:nvSpPr>
        <dsp:cNvPr id="0" name=""/>
        <dsp:cNvSpPr/>
      </dsp:nvSpPr>
      <dsp:spPr>
        <a:xfrm>
          <a:off x="1382746" y="687569"/>
          <a:ext cx="1068328" cy="226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0" kern="1200" dirty="0"/>
            <a:t>Gym membership</a:t>
          </a:r>
        </a:p>
      </dsp:txBody>
      <dsp:txXfrm>
        <a:off x="1382746" y="687569"/>
        <a:ext cx="1068328" cy="226223"/>
      </dsp:txXfrm>
    </dsp:sp>
    <dsp:sp modelId="{5C5147D2-2464-42AD-AD4F-775E5F2E7EF3}">
      <dsp:nvSpPr>
        <dsp:cNvPr id="0" name=""/>
        <dsp:cNvSpPr/>
      </dsp:nvSpPr>
      <dsp:spPr>
        <a:xfrm>
          <a:off x="1370174" y="904769"/>
          <a:ext cx="1507193" cy="63841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12589-6216-44CE-973A-04D75C398FED}">
      <dsp:nvSpPr>
        <dsp:cNvPr id="0" name=""/>
        <dsp:cNvSpPr/>
      </dsp:nvSpPr>
      <dsp:spPr>
        <a:xfrm>
          <a:off x="1576957" y="1185715"/>
          <a:ext cx="1092329" cy="175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Wellness programs</a:t>
          </a:r>
        </a:p>
      </dsp:txBody>
      <dsp:txXfrm>
        <a:off x="1576957" y="1185715"/>
        <a:ext cx="1092329" cy="17591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1891C-27E1-4AEB-9834-946091B58868}">
      <dsp:nvSpPr>
        <dsp:cNvPr id="0" name=""/>
        <dsp:cNvSpPr/>
      </dsp:nvSpPr>
      <dsp:spPr>
        <a:xfrm>
          <a:off x="2218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solidFill>
                <a:schemeClr val="tx1"/>
              </a:solidFill>
            </a:rPr>
            <a:t>Work-life balance</a:t>
          </a:r>
        </a:p>
      </dsp:txBody>
      <dsp:txXfrm>
        <a:off x="240979" y="0"/>
        <a:ext cx="814006" cy="477521"/>
      </dsp:txXfrm>
    </dsp:sp>
    <dsp:sp modelId="{2D167298-EE56-4AFE-A7FC-7135F72B7AC4}">
      <dsp:nvSpPr>
        <dsp:cNvPr id="0" name=""/>
        <dsp:cNvSpPr/>
      </dsp:nvSpPr>
      <dsp:spPr>
        <a:xfrm>
          <a:off x="1164593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Support employee health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1403354" y="0"/>
        <a:ext cx="814006" cy="477521"/>
      </dsp:txXfrm>
    </dsp:sp>
    <dsp:sp modelId="{7F363874-2DEA-43B2-9164-3920164054DE}">
      <dsp:nvSpPr>
        <dsp:cNvPr id="0" name=""/>
        <dsp:cNvSpPr/>
      </dsp:nvSpPr>
      <dsp:spPr>
        <a:xfrm>
          <a:off x="2326969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Increase flexibility 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2565730" y="0"/>
        <a:ext cx="814006" cy="477521"/>
      </dsp:txXfrm>
    </dsp:sp>
    <dsp:sp modelId="{74B78F30-DE98-4CD7-9124-AED3D45815C9}">
      <dsp:nvSpPr>
        <dsp:cNvPr id="0" name=""/>
        <dsp:cNvSpPr/>
      </dsp:nvSpPr>
      <dsp:spPr>
        <a:xfrm>
          <a:off x="3489344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solidFill>
                <a:schemeClr val="tx1"/>
              </a:solidFill>
            </a:rPr>
            <a:t>Salary review</a:t>
          </a:r>
        </a:p>
      </dsp:txBody>
      <dsp:txXfrm>
        <a:off x="3728105" y="0"/>
        <a:ext cx="814006" cy="47752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1891C-27E1-4AEB-9834-946091B58868}">
      <dsp:nvSpPr>
        <dsp:cNvPr id="0" name=""/>
        <dsp:cNvSpPr/>
      </dsp:nvSpPr>
      <dsp:spPr>
        <a:xfrm>
          <a:off x="1401" y="0"/>
          <a:ext cx="1707245" cy="467163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chemeClr val="tx1"/>
              </a:solidFill>
            </a:rPr>
            <a:t>Compensation and benefits</a:t>
          </a:r>
        </a:p>
      </dsp:txBody>
      <dsp:txXfrm>
        <a:off x="234983" y="0"/>
        <a:ext cx="1240082" cy="467163"/>
      </dsp:txXfrm>
    </dsp:sp>
    <dsp:sp modelId="{2D167298-EE56-4AFE-A7FC-7135F72B7AC4}">
      <dsp:nvSpPr>
        <dsp:cNvPr id="0" name=""/>
        <dsp:cNvSpPr/>
      </dsp:nvSpPr>
      <dsp:spPr>
        <a:xfrm>
          <a:off x="1537922" y="0"/>
          <a:ext cx="1707245" cy="467163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Profit sharing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1771504" y="0"/>
        <a:ext cx="1240082" cy="467163"/>
      </dsp:txXfrm>
    </dsp:sp>
    <dsp:sp modelId="{74B78F30-DE98-4CD7-9124-AED3D45815C9}">
      <dsp:nvSpPr>
        <dsp:cNvPr id="0" name=""/>
        <dsp:cNvSpPr/>
      </dsp:nvSpPr>
      <dsp:spPr>
        <a:xfrm>
          <a:off x="3074443" y="0"/>
          <a:ext cx="1707245" cy="467163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chemeClr val="tx1"/>
              </a:solidFill>
            </a:rPr>
            <a:t>Evaluation of progress</a:t>
          </a:r>
        </a:p>
      </dsp:txBody>
      <dsp:txXfrm>
        <a:off x="3308025" y="0"/>
        <a:ext cx="1240082" cy="46716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C10F7-F11B-4A2E-BC41-3ECCE40A94A1}">
      <dsp:nvSpPr>
        <dsp:cNvPr id="0" name=""/>
        <dsp:cNvSpPr/>
      </dsp:nvSpPr>
      <dsp:spPr>
        <a:xfrm>
          <a:off x="0" y="63253"/>
          <a:ext cx="2055481" cy="24336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Regular surveys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11880" y="75133"/>
        <a:ext cx="2031721" cy="219600"/>
      </dsp:txXfrm>
    </dsp:sp>
    <dsp:sp modelId="{1DAD45D7-0AEE-4E78-A5E3-4494EB94F479}">
      <dsp:nvSpPr>
        <dsp:cNvPr id="0" name=""/>
        <dsp:cNvSpPr/>
      </dsp:nvSpPr>
      <dsp:spPr>
        <a:xfrm>
          <a:off x="0" y="318438"/>
          <a:ext cx="2055481" cy="31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62" tIns="16510" rIns="92456" bIns="16510" numCol="1" spcCol="1270" anchor="t" anchorCtr="0">
          <a:noAutofit/>
        </a:bodyPr>
        <a:lstStyle/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000" kern="1200" dirty="0"/>
            <a:t>Monitor progress and identify areas of improvement</a:t>
          </a:r>
          <a:endParaRPr lang="en-IN" sz="1000" kern="1200" dirty="0"/>
        </a:p>
      </dsp:txBody>
      <dsp:txXfrm>
        <a:off x="0" y="318438"/>
        <a:ext cx="2055481" cy="316192"/>
      </dsp:txXfrm>
    </dsp:sp>
    <dsp:sp modelId="{121B0A58-57E9-4497-A253-0F093ED694B0}">
      <dsp:nvSpPr>
        <dsp:cNvPr id="0" name=""/>
        <dsp:cNvSpPr/>
      </dsp:nvSpPr>
      <dsp:spPr>
        <a:xfrm>
          <a:off x="0" y="634631"/>
          <a:ext cx="2055481" cy="24336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Develop metrics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11880" y="646511"/>
        <a:ext cx="2031721" cy="219600"/>
      </dsp:txXfrm>
    </dsp:sp>
    <dsp:sp modelId="{13EB609B-F2AB-4F42-9AE5-4C8E57B78C10}">
      <dsp:nvSpPr>
        <dsp:cNvPr id="0" name=""/>
        <dsp:cNvSpPr/>
      </dsp:nvSpPr>
      <dsp:spPr>
        <a:xfrm>
          <a:off x="0" y="877991"/>
          <a:ext cx="2055481" cy="31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62" tIns="16510" rIns="92456" bIns="16510" numCol="1" spcCol="1270" anchor="t" anchorCtr="0">
          <a:noAutofit/>
        </a:bodyPr>
        <a:lstStyle/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000" b="0" i="0" kern="1200" dirty="0"/>
            <a:t>Track employee turnover rate and satisfaction</a:t>
          </a:r>
          <a:endParaRPr lang="en-IN" sz="1000" kern="1200" dirty="0"/>
        </a:p>
      </dsp:txBody>
      <dsp:txXfrm>
        <a:off x="0" y="877991"/>
        <a:ext cx="2055481" cy="316192"/>
      </dsp:txXfrm>
    </dsp:sp>
    <dsp:sp modelId="{5BFDA8E1-D06F-4F6A-8181-9238B7195771}">
      <dsp:nvSpPr>
        <dsp:cNvPr id="0" name=""/>
        <dsp:cNvSpPr/>
      </dsp:nvSpPr>
      <dsp:spPr>
        <a:xfrm>
          <a:off x="0" y="1194183"/>
          <a:ext cx="2055481" cy="24336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>
              <a:solidFill>
                <a:schemeClr val="tx1"/>
              </a:solidFill>
            </a:rPr>
            <a:t>Plan-of-action review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11880" y="1206063"/>
        <a:ext cx="2031721" cy="219600"/>
      </dsp:txXfrm>
    </dsp:sp>
    <dsp:sp modelId="{C35FF29E-AFD8-41FF-8197-5FD6917468BC}">
      <dsp:nvSpPr>
        <dsp:cNvPr id="0" name=""/>
        <dsp:cNvSpPr/>
      </dsp:nvSpPr>
      <dsp:spPr>
        <a:xfrm>
          <a:off x="0" y="1437543"/>
          <a:ext cx="2055481" cy="31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62" tIns="16510" rIns="92456" bIns="16510" numCol="1" spcCol="1270" anchor="t" anchorCtr="0">
          <a:noAutofit/>
        </a:bodyPr>
        <a:lstStyle/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000" b="0" i="0" kern="1200" dirty="0"/>
            <a:t>Evaluate effectiveness of the plan-of-action</a:t>
          </a:r>
          <a:endParaRPr lang="en-IN" sz="1000" kern="1200" dirty="0"/>
        </a:p>
      </dsp:txBody>
      <dsp:txXfrm>
        <a:off x="0" y="1437543"/>
        <a:ext cx="2055481" cy="31619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9EB24-31A1-4FBA-9BC2-4155B9A3A584}">
      <dsp:nvSpPr>
        <dsp:cNvPr id="0" name=""/>
        <dsp:cNvSpPr/>
      </dsp:nvSpPr>
      <dsp:spPr>
        <a:xfrm>
          <a:off x="0" y="1767933"/>
          <a:ext cx="37815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2B719F-5CE4-4198-A149-2FEFA8C716A3}">
      <dsp:nvSpPr>
        <dsp:cNvPr id="0" name=""/>
        <dsp:cNvSpPr/>
      </dsp:nvSpPr>
      <dsp:spPr>
        <a:xfrm>
          <a:off x="0" y="1067901"/>
          <a:ext cx="37815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D6C2D9-7AB1-424F-954B-A7C07DEA0013}">
      <dsp:nvSpPr>
        <dsp:cNvPr id="0" name=""/>
        <dsp:cNvSpPr/>
      </dsp:nvSpPr>
      <dsp:spPr>
        <a:xfrm>
          <a:off x="0" y="346807"/>
          <a:ext cx="37815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CDE242-0531-4639-8C12-864155883D7D}">
      <dsp:nvSpPr>
        <dsp:cNvPr id="0" name=""/>
        <dsp:cNvSpPr/>
      </dsp:nvSpPr>
      <dsp:spPr>
        <a:xfrm>
          <a:off x="983191" y="665"/>
          <a:ext cx="2798315" cy="34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Improved quality of work</a:t>
          </a:r>
        </a:p>
      </dsp:txBody>
      <dsp:txXfrm>
        <a:off x="983191" y="665"/>
        <a:ext cx="2798315" cy="346141"/>
      </dsp:txXfrm>
    </dsp:sp>
    <dsp:sp modelId="{CC2044A8-DCBD-49F7-B297-25FADC2E9CEC}">
      <dsp:nvSpPr>
        <dsp:cNvPr id="0" name=""/>
        <dsp:cNvSpPr/>
      </dsp:nvSpPr>
      <dsp:spPr>
        <a:xfrm>
          <a:off x="342204" y="0"/>
          <a:ext cx="322772" cy="346141"/>
        </a:xfrm>
        <a:prstGeom prst="round2SameRect">
          <a:avLst>
            <a:gd name="adj1" fmla="val 16670"/>
            <a:gd name="adj2" fmla="val 0"/>
          </a:avLst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solidFill>
                <a:schemeClr val="bg1"/>
              </a:solidFill>
            </a:rPr>
            <a:t>01</a:t>
          </a:r>
        </a:p>
      </dsp:txBody>
      <dsp:txXfrm>
        <a:off x="357963" y="15759"/>
        <a:ext cx="291254" cy="330382"/>
      </dsp:txXfrm>
    </dsp:sp>
    <dsp:sp modelId="{D56A84BD-3941-42A9-AB67-A8D536395314}">
      <dsp:nvSpPr>
        <dsp:cNvPr id="0" name=""/>
        <dsp:cNvSpPr/>
      </dsp:nvSpPr>
      <dsp:spPr>
        <a:xfrm>
          <a:off x="0" y="346807"/>
          <a:ext cx="3781507" cy="357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b="0" i="0" kern="1200" dirty="0"/>
            <a:t>As technology improves, the quality of work improves</a:t>
          </a:r>
          <a:endParaRPr lang="en-IN" sz="1100" kern="1200" dirty="0">
            <a:latin typeface="Century Gothic" panose="020B0502020202020204" pitchFamily="34" charset="0"/>
          </a:endParaRPr>
        </a:p>
      </dsp:txBody>
      <dsp:txXfrm>
        <a:off x="0" y="346807"/>
        <a:ext cx="3781507" cy="357645"/>
      </dsp:txXfrm>
    </dsp:sp>
    <dsp:sp modelId="{C54AFC2F-C798-4907-A9EB-AB9034DD658D}">
      <dsp:nvSpPr>
        <dsp:cNvPr id="0" name=""/>
        <dsp:cNvSpPr/>
      </dsp:nvSpPr>
      <dsp:spPr>
        <a:xfrm>
          <a:off x="983191" y="721760"/>
          <a:ext cx="2798315" cy="34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Reduced process-cycle time</a:t>
          </a:r>
          <a:endParaRPr lang="en-IN" sz="1200" b="1" kern="1200" dirty="0"/>
        </a:p>
      </dsp:txBody>
      <dsp:txXfrm>
        <a:off x="983191" y="721760"/>
        <a:ext cx="2798315" cy="346141"/>
      </dsp:txXfrm>
    </dsp:sp>
    <dsp:sp modelId="{9032F6AA-119F-4A2A-958B-AB33BA34C415}">
      <dsp:nvSpPr>
        <dsp:cNvPr id="0" name=""/>
        <dsp:cNvSpPr/>
      </dsp:nvSpPr>
      <dsp:spPr>
        <a:xfrm>
          <a:off x="358742" y="724269"/>
          <a:ext cx="289697" cy="346141"/>
        </a:xfrm>
        <a:prstGeom prst="round2SameRect">
          <a:avLst>
            <a:gd name="adj1" fmla="val 16670"/>
            <a:gd name="adj2" fmla="val 0"/>
          </a:avLst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02</a:t>
          </a:r>
        </a:p>
      </dsp:txBody>
      <dsp:txXfrm>
        <a:off x="372886" y="738413"/>
        <a:ext cx="261409" cy="331997"/>
      </dsp:txXfrm>
    </dsp:sp>
    <dsp:sp modelId="{2259C3D6-5300-4415-AF7F-2419B3A3CB23}">
      <dsp:nvSpPr>
        <dsp:cNvPr id="0" name=""/>
        <dsp:cNvSpPr/>
      </dsp:nvSpPr>
      <dsp:spPr>
        <a:xfrm>
          <a:off x="0" y="1067901"/>
          <a:ext cx="3781507" cy="33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100" kern="1200" dirty="0">
              <a:latin typeface="Century Gothic" panose="020B0502020202020204" pitchFamily="34" charset="0"/>
            </a:rPr>
            <a:t>Better tech means reduced process time and hence faster work</a:t>
          </a:r>
        </a:p>
      </dsp:txBody>
      <dsp:txXfrm>
        <a:off x="0" y="1067901"/>
        <a:ext cx="3781507" cy="336583"/>
      </dsp:txXfrm>
    </dsp:sp>
    <dsp:sp modelId="{993612B6-A163-4DD5-9DA3-B21F1CFEA518}">
      <dsp:nvSpPr>
        <dsp:cNvPr id="0" name=""/>
        <dsp:cNvSpPr/>
      </dsp:nvSpPr>
      <dsp:spPr>
        <a:xfrm>
          <a:off x="983191" y="1421791"/>
          <a:ext cx="2798315" cy="34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Century Gothic" panose="020B0502020202020204" pitchFamily="34" charset="0"/>
            </a:rPr>
            <a:t>Reduced operating costs</a:t>
          </a:r>
        </a:p>
      </dsp:txBody>
      <dsp:txXfrm>
        <a:off x="983191" y="1421791"/>
        <a:ext cx="2798315" cy="346141"/>
      </dsp:txXfrm>
    </dsp:sp>
    <dsp:sp modelId="{D975F172-6A71-46AD-AD74-24C86F9935DB}">
      <dsp:nvSpPr>
        <dsp:cNvPr id="0" name=""/>
        <dsp:cNvSpPr/>
      </dsp:nvSpPr>
      <dsp:spPr>
        <a:xfrm flipH="1">
          <a:off x="356146" y="1452208"/>
          <a:ext cx="270898" cy="312112"/>
        </a:xfrm>
        <a:prstGeom prst="round2SameRect">
          <a:avLst>
            <a:gd name="adj1" fmla="val 16670"/>
            <a:gd name="adj2" fmla="val 0"/>
          </a:avLst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 pitchFamily="34" charset="0"/>
            </a:rPr>
            <a:t>03</a:t>
          </a:r>
          <a:endParaRPr lang="en-IN" sz="1200" kern="1200" dirty="0">
            <a:latin typeface="Century Gothic" panose="020B0502020202020204" pitchFamily="34" charset="0"/>
          </a:endParaRPr>
        </a:p>
      </dsp:txBody>
      <dsp:txXfrm>
        <a:off x="369373" y="1465435"/>
        <a:ext cx="244444" cy="298885"/>
      </dsp:txXfrm>
    </dsp:sp>
    <dsp:sp modelId="{E059D4E3-281F-4FB4-A770-892371215E5F}">
      <dsp:nvSpPr>
        <dsp:cNvPr id="0" name=""/>
        <dsp:cNvSpPr/>
      </dsp:nvSpPr>
      <dsp:spPr>
        <a:xfrm>
          <a:off x="0" y="1767933"/>
          <a:ext cx="3781507" cy="395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100" b="0" kern="1200" dirty="0">
              <a:latin typeface="Century Gothic" panose="020B0502020202020204" pitchFamily="34" charset="0"/>
            </a:rPr>
            <a:t>As tech improves, efficiency increases and costs come down</a:t>
          </a:r>
        </a:p>
      </dsp:txBody>
      <dsp:txXfrm>
        <a:off x="0" y="1767933"/>
        <a:ext cx="3781507" cy="39508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2FE20-4809-4E9F-9643-EA4EE3B14DDA}">
      <dsp:nvSpPr>
        <dsp:cNvPr id="0" name=""/>
        <dsp:cNvSpPr/>
      </dsp:nvSpPr>
      <dsp:spPr>
        <a:xfrm>
          <a:off x="713736" y="0"/>
          <a:ext cx="2405679" cy="2405679"/>
        </a:xfrm>
        <a:prstGeom prst="triangl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54524-E09F-4B4F-BD5F-54FDDD24A0E4}">
      <dsp:nvSpPr>
        <dsp:cNvPr id="0" name=""/>
        <dsp:cNvSpPr/>
      </dsp:nvSpPr>
      <dsp:spPr>
        <a:xfrm>
          <a:off x="1851984" y="241860"/>
          <a:ext cx="1563692" cy="5694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Customer Satisfaction</a:t>
          </a:r>
          <a:endParaRPr lang="en-US" sz="1400" kern="1200" dirty="0"/>
        </a:p>
      </dsp:txBody>
      <dsp:txXfrm>
        <a:off x="1879783" y="269659"/>
        <a:ext cx="1508094" cy="513871"/>
      </dsp:txXfrm>
    </dsp:sp>
    <dsp:sp modelId="{3FA17436-F773-4C87-8ABB-016131C5DEEA}">
      <dsp:nvSpPr>
        <dsp:cNvPr id="0" name=""/>
        <dsp:cNvSpPr/>
      </dsp:nvSpPr>
      <dsp:spPr>
        <a:xfrm>
          <a:off x="1851984" y="882513"/>
          <a:ext cx="1563692" cy="5694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Increased Revenue</a:t>
          </a:r>
          <a:endParaRPr lang="en-US" sz="1400" kern="1200" dirty="0"/>
        </a:p>
      </dsp:txBody>
      <dsp:txXfrm>
        <a:off x="1879783" y="910312"/>
        <a:ext cx="1508094" cy="513871"/>
      </dsp:txXfrm>
    </dsp:sp>
    <dsp:sp modelId="{7412F8FC-9E5B-4F26-B90F-CED12258BE49}">
      <dsp:nvSpPr>
        <dsp:cNvPr id="0" name=""/>
        <dsp:cNvSpPr/>
      </dsp:nvSpPr>
      <dsp:spPr>
        <a:xfrm>
          <a:off x="1851984" y="1523166"/>
          <a:ext cx="1563692" cy="5694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Sustainability</a:t>
          </a:r>
          <a:endParaRPr lang="en-US" sz="1400" kern="1200" dirty="0"/>
        </a:p>
      </dsp:txBody>
      <dsp:txXfrm>
        <a:off x="1879783" y="1550965"/>
        <a:ext cx="1508094" cy="513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017FC-400D-4C54-A7F5-508AAF3D8074}">
      <dsp:nvSpPr>
        <dsp:cNvPr id="0" name=""/>
        <dsp:cNvSpPr/>
      </dsp:nvSpPr>
      <dsp:spPr>
        <a:xfrm>
          <a:off x="0" y="3775380"/>
          <a:ext cx="365855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2B719F-5CE4-4198-A149-2FEFA8C716A3}">
      <dsp:nvSpPr>
        <dsp:cNvPr id="0" name=""/>
        <dsp:cNvSpPr/>
      </dsp:nvSpPr>
      <dsp:spPr>
        <a:xfrm>
          <a:off x="0" y="2297421"/>
          <a:ext cx="365855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D6C2D9-7AB1-424F-954B-A7C07DEA0013}">
      <dsp:nvSpPr>
        <dsp:cNvPr id="0" name=""/>
        <dsp:cNvSpPr/>
      </dsp:nvSpPr>
      <dsp:spPr>
        <a:xfrm>
          <a:off x="0" y="568899"/>
          <a:ext cx="365855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CDE242-0531-4639-8C12-864155883D7D}">
      <dsp:nvSpPr>
        <dsp:cNvPr id="0" name=""/>
        <dsp:cNvSpPr/>
      </dsp:nvSpPr>
      <dsp:spPr>
        <a:xfrm>
          <a:off x="951224" y="2226"/>
          <a:ext cx="2707331" cy="566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chemeClr val="tx1"/>
              </a:solidFill>
            </a:rPr>
            <a:t>Healthy turnover rate</a:t>
          </a:r>
        </a:p>
      </dsp:txBody>
      <dsp:txXfrm>
        <a:off x="951224" y="2226"/>
        <a:ext cx="2707331" cy="566672"/>
      </dsp:txXfrm>
    </dsp:sp>
    <dsp:sp modelId="{CC2044A8-DCBD-49F7-B297-25FADC2E9CEC}">
      <dsp:nvSpPr>
        <dsp:cNvPr id="0" name=""/>
        <dsp:cNvSpPr/>
      </dsp:nvSpPr>
      <dsp:spPr>
        <a:xfrm>
          <a:off x="331078" y="0"/>
          <a:ext cx="312277" cy="566672"/>
        </a:xfrm>
        <a:prstGeom prst="round2SameRect">
          <a:avLst>
            <a:gd name="adj1" fmla="val 16670"/>
            <a:gd name="adj2" fmla="val 0"/>
          </a:avLst>
        </a:prstGeom>
        <a:solidFill>
          <a:srgbClr val="FA6F4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chemeClr val="bg1"/>
              </a:solidFill>
            </a:rPr>
            <a:t>01</a:t>
          </a:r>
        </a:p>
      </dsp:txBody>
      <dsp:txXfrm>
        <a:off x="346325" y="15247"/>
        <a:ext cx="281783" cy="551425"/>
      </dsp:txXfrm>
    </dsp:sp>
    <dsp:sp modelId="{D56A84BD-3941-42A9-AB67-A8D536395314}">
      <dsp:nvSpPr>
        <dsp:cNvPr id="0" name=""/>
        <dsp:cNvSpPr/>
      </dsp:nvSpPr>
      <dsp:spPr>
        <a:xfrm>
          <a:off x="0" y="568899"/>
          <a:ext cx="3658556" cy="11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>
              <a:latin typeface="Century Gothic" panose="020B0502020202020204" pitchFamily="34" charset="0"/>
            </a:rPr>
            <a:t> According to Gallup, a healthy turnover rate is around 10% but it varies based on the industry, company, and retention goals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>
              <a:latin typeface="Century Gothic" panose="020B0502020202020204" pitchFamily="34" charset="0"/>
            </a:rPr>
            <a:t> Extremely low turnover might be a cause of harboring detrimental underperformers and may cause frustration among the top performers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100" kern="1200" dirty="0">
            <a:latin typeface="Century Gothic" panose="020B0502020202020204" pitchFamily="34" charset="0"/>
          </a:endParaRPr>
        </a:p>
      </dsp:txBody>
      <dsp:txXfrm>
        <a:off x="0" y="568899"/>
        <a:ext cx="3658556" cy="1133515"/>
      </dsp:txXfrm>
    </dsp:sp>
    <dsp:sp modelId="{C54AFC2F-C798-4907-A9EB-AB9034DD658D}">
      <dsp:nvSpPr>
        <dsp:cNvPr id="0" name=""/>
        <dsp:cNvSpPr/>
      </dsp:nvSpPr>
      <dsp:spPr>
        <a:xfrm>
          <a:off x="951224" y="1730749"/>
          <a:ext cx="2707331" cy="566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Types of turnover </a:t>
          </a:r>
        </a:p>
      </dsp:txBody>
      <dsp:txXfrm>
        <a:off x="951224" y="1730749"/>
        <a:ext cx="2707331" cy="566672"/>
      </dsp:txXfrm>
    </dsp:sp>
    <dsp:sp modelId="{9032F6AA-119F-4A2A-958B-AB33BA34C415}">
      <dsp:nvSpPr>
        <dsp:cNvPr id="0" name=""/>
        <dsp:cNvSpPr/>
      </dsp:nvSpPr>
      <dsp:spPr>
        <a:xfrm>
          <a:off x="347078" y="1734857"/>
          <a:ext cx="280278" cy="566672"/>
        </a:xfrm>
        <a:prstGeom prst="round2SameRect">
          <a:avLst>
            <a:gd name="adj1" fmla="val 16670"/>
            <a:gd name="adj2" fmla="val 0"/>
          </a:avLst>
        </a:prstGeom>
        <a:solidFill>
          <a:srgbClr val="FA6F4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02</a:t>
          </a:r>
        </a:p>
      </dsp:txBody>
      <dsp:txXfrm>
        <a:off x="360763" y="1748542"/>
        <a:ext cx="252908" cy="552987"/>
      </dsp:txXfrm>
    </dsp:sp>
    <dsp:sp modelId="{2259C3D6-5300-4415-AF7F-2419B3A3CB23}">
      <dsp:nvSpPr>
        <dsp:cNvPr id="0" name=""/>
        <dsp:cNvSpPr/>
      </dsp:nvSpPr>
      <dsp:spPr>
        <a:xfrm>
          <a:off x="0" y="2297421"/>
          <a:ext cx="3658556" cy="882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>
              <a:latin typeface="Century Gothic" panose="020B0502020202020204" pitchFamily="34" charset="0"/>
            </a:rPr>
            <a:t> Voluntary</a:t>
          </a:r>
          <a:r>
            <a:rPr lang="en-IN" sz="1100" kern="1200" dirty="0">
              <a:latin typeface="Century Gothic" panose="020B0502020202020204" pitchFamily="34" charset="0"/>
            </a:rPr>
            <a:t>: employees quit their job or resign from the jobs (</a:t>
          </a:r>
          <a:r>
            <a:rPr lang="en-IN" sz="1100" u="sng" kern="1200" dirty="0">
              <a:latin typeface="Century Gothic" panose="020B0502020202020204" pitchFamily="34" charset="0"/>
            </a:rPr>
            <a:t>this is the case with SRC Corporation</a:t>
          </a:r>
          <a:r>
            <a:rPr lang="en-IN" sz="1100" kern="1200" dirty="0">
              <a:latin typeface="Century Gothic" panose="020B0502020202020204" pitchFamily="34" charset="0"/>
            </a:rPr>
            <a:t>)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>
              <a:latin typeface="Century Gothic" panose="020B0502020202020204" pitchFamily="34" charset="0"/>
            </a:rPr>
            <a:t> Involuntary</a:t>
          </a:r>
          <a:r>
            <a:rPr lang="en-IN" sz="1100" kern="1200" dirty="0">
              <a:latin typeface="Century Gothic" panose="020B0502020202020204" pitchFamily="34" charset="0"/>
            </a:rPr>
            <a:t>: employees are fired due to underperformance or other undesirable activities.</a:t>
          </a:r>
        </a:p>
      </dsp:txBody>
      <dsp:txXfrm>
        <a:off x="0" y="2297421"/>
        <a:ext cx="3658556" cy="882952"/>
      </dsp:txXfrm>
    </dsp:sp>
    <dsp:sp modelId="{62E7868C-8E73-4269-8635-ABD2D438BF04}">
      <dsp:nvSpPr>
        <dsp:cNvPr id="0" name=""/>
        <dsp:cNvSpPr/>
      </dsp:nvSpPr>
      <dsp:spPr>
        <a:xfrm>
          <a:off x="951224" y="3208707"/>
          <a:ext cx="2707331" cy="566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Cost of high employee turnover</a:t>
          </a:r>
        </a:p>
      </dsp:txBody>
      <dsp:txXfrm>
        <a:off x="951224" y="3208707"/>
        <a:ext cx="2707331" cy="566672"/>
      </dsp:txXfrm>
    </dsp:sp>
    <dsp:sp modelId="{14E5C2EC-B697-46F6-8E8F-7F5354A14228}">
      <dsp:nvSpPr>
        <dsp:cNvPr id="0" name=""/>
        <dsp:cNvSpPr/>
      </dsp:nvSpPr>
      <dsp:spPr>
        <a:xfrm>
          <a:off x="341746" y="3212815"/>
          <a:ext cx="290941" cy="566672"/>
        </a:xfrm>
        <a:prstGeom prst="round2SameRect">
          <a:avLst>
            <a:gd name="adj1" fmla="val 16670"/>
            <a:gd name="adj2" fmla="val 0"/>
          </a:avLst>
        </a:prstGeom>
        <a:solidFill>
          <a:srgbClr val="FA6F4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03</a:t>
          </a:r>
        </a:p>
      </dsp:txBody>
      <dsp:txXfrm>
        <a:off x="355951" y="3227020"/>
        <a:ext cx="262531" cy="552467"/>
      </dsp:txXfrm>
    </dsp:sp>
    <dsp:sp modelId="{EB145EC5-4C23-4FC4-8D39-BDDCA23F22E1}">
      <dsp:nvSpPr>
        <dsp:cNvPr id="0" name=""/>
        <dsp:cNvSpPr/>
      </dsp:nvSpPr>
      <dsp:spPr>
        <a:xfrm>
          <a:off x="0" y="3775380"/>
          <a:ext cx="3658556" cy="11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>
              <a:latin typeface="Century Gothic" panose="020B0502020202020204" pitchFamily="34" charset="0"/>
            </a:rPr>
            <a:t> Monetary</a:t>
          </a:r>
          <a:r>
            <a:rPr lang="en-IN" sz="1100" kern="1200" dirty="0">
              <a:latin typeface="Century Gothic" panose="020B0502020202020204" pitchFamily="34" charset="0"/>
            </a:rPr>
            <a:t>: </a:t>
          </a:r>
          <a:r>
            <a:rPr lang="en-US" sz="1100" b="0" i="0" kern="1200" dirty="0">
              <a:latin typeface="Century Gothic" panose="020B0502020202020204" pitchFamily="34" charset="0"/>
            </a:rPr>
            <a:t>Actively disengaged employees cost the U.S. between $450-550bn</a:t>
          </a:r>
          <a:r>
            <a:rPr lang="en-US" sz="1100" b="0" i="0" u="none" kern="1200" dirty="0">
              <a:latin typeface="Century Gothic" panose="020B0502020202020204" pitchFamily="34" charset="0"/>
            </a:rPr>
            <a:t> </a:t>
          </a:r>
          <a:r>
            <a:rPr lang="en-US" sz="1100" b="0" i="0" kern="1200" dirty="0">
              <a:latin typeface="Century Gothic" panose="020B0502020202020204" pitchFamily="34" charset="0"/>
            </a:rPr>
            <a:t>per year because they are not as productive as their engaged counterparts</a:t>
          </a:r>
          <a:endParaRPr lang="en-IN" sz="1100" kern="1200" dirty="0">
            <a:latin typeface="Century Gothic" panose="020B0502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>
              <a:latin typeface="Century Gothic" panose="020B0502020202020204" pitchFamily="34" charset="0"/>
            </a:rPr>
            <a:t> Psychological</a:t>
          </a:r>
          <a:r>
            <a:rPr lang="en-IN" sz="1100" kern="1200" dirty="0">
              <a:latin typeface="Century Gothic" panose="020B0502020202020204" pitchFamily="34" charset="0"/>
            </a:rPr>
            <a:t>: The remaining workforce is overworked. This affects their mental as well as physical health    </a:t>
          </a:r>
        </a:p>
      </dsp:txBody>
      <dsp:txXfrm>
        <a:off x="0" y="3775380"/>
        <a:ext cx="3658556" cy="113351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A23EF-FEFC-4D5A-8AB1-28B7C4C58D0B}">
      <dsp:nvSpPr>
        <dsp:cNvPr id="0" name=""/>
        <dsp:cNvSpPr/>
      </dsp:nvSpPr>
      <dsp:spPr>
        <a:xfrm rot="5400000">
          <a:off x="93707" y="883961"/>
          <a:ext cx="1369348" cy="165882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E6E1E-CBB6-4AA5-8A1D-A438E930885C}">
      <dsp:nvSpPr>
        <dsp:cNvPr id="0" name=""/>
        <dsp:cNvSpPr/>
      </dsp:nvSpPr>
      <dsp:spPr>
        <a:xfrm>
          <a:off x="403249" y="1965"/>
          <a:ext cx="1843141" cy="110588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u="none" kern="1200" dirty="0">
              <a:solidFill>
                <a:schemeClr val="tx1"/>
              </a:solidFill>
            </a:rPr>
            <a:t>Acknowledging the issue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sz="1000" b="0" i="0" kern="1200" dirty="0">
              <a:solidFill>
                <a:schemeClr val="accent2">
                  <a:lumMod val="50000"/>
                </a:schemeClr>
              </a:solidFill>
            </a:rPr>
            <a:t>This shows that the SRC is listening and is committed to finding a solution</a:t>
          </a:r>
          <a:r>
            <a:rPr lang="en-US" sz="1100" b="0" i="0" kern="1200" dirty="0">
              <a:solidFill>
                <a:schemeClr val="accent2">
                  <a:lumMod val="50000"/>
                </a:schemeClr>
              </a:solidFill>
            </a:rPr>
            <a:t>.</a:t>
          </a:r>
          <a:r>
            <a:rPr lang="en-IN" sz="1100" kern="1200" dirty="0">
              <a:solidFill>
                <a:schemeClr val="accent2">
                  <a:lumMod val="50000"/>
                </a:schemeClr>
              </a:solidFill>
            </a:rPr>
            <a:t> </a:t>
          </a:r>
        </a:p>
      </dsp:txBody>
      <dsp:txXfrm>
        <a:off x="435639" y="34355"/>
        <a:ext cx="1778361" cy="1041104"/>
      </dsp:txXfrm>
    </dsp:sp>
    <dsp:sp modelId="{C30A3F6C-1773-48AA-8EE6-0853371F7ABD}">
      <dsp:nvSpPr>
        <dsp:cNvPr id="0" name=""/>
        <dsp:cNvSpPr/>
      </dsp:nvSpPr>
      <dsp:spPr>
        <a:xfrm rot="5400000">
          <a:off x="93707" y="2266317"/>
          <a:ext cx="1369348" cy="165882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8711E-CC23-47E4-B07B-DC05524D5487}">
      <dsp:nvSpPr>
        <dsp:cNvPr id="0" name=""/>
        <dsp:cNvSpPr/>
      </dsp:nvSpPr>
      <dsp:spPr>
        <a:xfrm>
          <a:off x="403249" y="1384321"/>
          <a:ext cx="1843141" cy="110588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i="0" u="none" kern="1200" dirty="0">
              <a:solidFill>
                <a:schemeClr val="tx1"/>
              </a:solidFill>
            </a:rPr>
            <a:t>Apologize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>
              <a:solidFill>
                <a:schemeClr val="accent2">
                  <a:lumMod val="50000"/>
                </a:schemeClr>
              </a:solidFill>
            </a:rPr>
            <a:t>SRC understands the impact of the issue on the consumers and is committed to making things right</a:t>
          </a:r>
          <a:endParaRPr lang="en-IN" sz="900" u="sng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435639" y="1416711"/>
        <a:ext cx="1778361" cy="1041104"/>
      </dsp:txXfrm>
    </dsp:sp>
    <dsp:sp modelId="{D6D646BC-18E8-4CFE-944C-44E2325C7B0E}">
      <dsp:nvSpPr>
        <dsp:cNvPr id="0" name=""/>
        <dsp:cNvSpPr/>
      </dsp:nvSpPr>
      <dsp:spPr>
        <a:xfrm>
          <a:off x="784885" y="2957495"/>
          <a:ext cx="2438370" cy="165882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71E91-9BC7-4193-A9F7-BBA0196070C8}">
      <dsp:nvSpPr>
        <dsp:cNvPr id="0" name=""/>
        <dsp:cNvSpPr/>
      </dsp:nvSpPr>
      <dsp:spPr>
        <a:xfrm>
          <a:off x="403249" y="2766677"/>
          <a:ext cx="1843141" cy="110588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i="0" u="none" kern="1200" dirty="0">
              <a:solidFill>
                <a:schemeClr val="tx1"/>
              </a:solidFill>
            </a:rPr>
            <a:t>Provide compensation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accent2">
                  <a:lumMod val="50000"/>
                </a:schemeClr>
              </a:solidFill>
            </a:rPr>
            <a:t>This can include refunds, discounts, and other forms of monetary/non-monetary compensation.</a:t>
          </a:r>
          <a:endParaRPr lang="en-IN" sz="1000" u="sng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435639" y="2799067"/>
        <a:ext cx="1778361" cy="1041104"/>
      </dsp:txXfrm>
    </dsp:sp>
    <dsp:sp modelId="{A418B6C4-9C9E-41D1-BD2F-F01B915100A6}">
      <dsp:nvSpPr>
        <dsp:cNvPr id="0" name=""/>
        <dsp:cNvSpPr/>
      </dsp:nvSpPr>
      <dsp:spPr>
        <a:xfrm rot="16200000">
          <a:off x="2545085" y="2266317"/>
          <a:ext cx="1369348" cy="165882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EF1AB-C6C2-48CF-A428-922FD6D00852}">
      <dsp:nvSpPr>
        <dsp:cNvPr id="0" name=""/>
        <dsp:cNvSpPr/>
      </dsp:nvSpPr>
      <dsp:spPr>
        <a:xfrm>
          <a:off x="2854627" y="2766677"/>
          <a:ext cx="1843141" cy="110588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u="none" kern="1200" dirty="0">
              <a:solidFill>
                <a:schemeClr val="tx1"/>
              </a:solidFill>
            </a:rPr>
            <a:t>Transparent communication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accent2">
                  <a:lumMod val="50000"/>
                </a:schemeClr>
              </a:solidFill>
            </a:rPr>
            <a:t>This includes regular updates and providing a timeline for resolution.</a:t>
          </a:r>
          <a:endParaRPr lang="en-IN" sz="1000" u="sng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2887017" y="2799067"/>
        <a:ext cx="1778361" cy="1041104"/>
      </dsp:txXfrm>
    </dsp:sp>
    <dsp:sp modelId="{355EABCA-462D-42B2-8EBF-1755F7678226}">
      <dsp:nvSpPr>
        <dsp:cNvPr id="0" name=""/>
        <dsp:cNvSpPr/>
      </dsp:nvSpPr>
      <dsp:spPr>
        <a:xfrm rot="16200000">
          <a:off x="2545085" y="883961"/>
          <a:ext cx="1369348" cy="165882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A82D3-2E03-4C07-A0C9-E037913666C9}">
      <dsp:nvSpPr>
        <dsp:cNvPr id="0" name=""/>
        <dsp:cNvSpPr/>
      </dsp:nvSpPr>
      <dsp:spPr>
        <a:xfrm>
          <a:off x="2854627" y="1384321"/>
          <a:ext cx="1843141" cy="110588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i="0" u="none" kern="1200" dirty="0">
              <a:solidFill>
                <a:schemeClr val="tx1"/>
              </a:solidFill>
            </a:rPr>
            <a:t>Rebuild relationships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>
              <a:solidFill>
                <a:schemeClr val="accent2">
                  <a:lumMod val="50000"/>
                </a:schemeClr>
              </a:solidFill>
            </a:rPr>
            <a:t>This includes reaching out individually, personalized support, and demonstrating a commitment to their satisfaction.</a:t>
          </a:r>
          <a:endParaRPr lang="en-IN" sz="900" u="sng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2887017" y="1416711"/>
        <a:ext cx="1778361" cy="1041104"/>
      </dsp:txXfrm>
    </dsp:sp>
    <dsp:sp modelId="{3236F8FB-DC57-4E38-9BB3-346FD8B6367B}">
      <dsp:nvSpPr>
        <dsp:cNvPr id="0" name=""/>
        <dsp:cNvSpPr/>
      </dsp:nvSpPr>
      <dsp:spPr>
        <a:xfrm>
          <a:off x="2854627" y="1965"/>
          <a:ext cx="1843141" cy="110588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u="none" kern="1200" dirty="0">
              <a:solidFill>
                <a:schemeClr val="tx1"/>
              </a:solidFill>
            </a:rPr>
            <a:t>Re-monitor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>
              <a:solidFill>
                <a:schemeClr val="accent2">
                  <a:lumMod val="50000"/>
                </a:schemeClr>
              </a:solidFill>
            </a:rPr>
            <a:t>Include customer feedback surveys to check progress in the implemented measures</a:t>
          </a:r>
        </a:p>
      </dsp:txBody>
      <dsp:txXfrm>
        <a:off x="2887017" y="34355"/>
        <a:ext cx="1778361" cy="104110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57DA1-AA21-4A07-AB34-E58DD93C03D9}">
      <dsp:nvSpPr>
        <dsp:cNvPr id="0" name=""/>
        <dsp:cNvSpPr/>
      </dsp:nvSpPr>
      <dsp:spPr>
        <a:xfrm>
          <a:off x="0" y="0"/>
          <a:ext cx="33217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D0525-C9A6-4059-A746-BC11B6F8AAAD}">
      <dsp:nvSpPr>
        <dsp:cNvPr id="0" name=""/>
        <dsp:cNvSpPr/>
      </dsp:nvSpPr>
      <dsp:spPr>
        <a:xfrm>
          <a:off x="0" y="0"/>
          <a:ext cx="664348" cy="1992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0" y="0"/>
        <a:ext cx="664348" cy="1992719"/>
      </dsp:txXfrm>
    </dsp:sp>
    <dsp:sp modelId="{77BD13BD-5E69-4544-9F15-78D22E40C97B}">
      <dsp:nvSpPr>
        <dsp:cNvPr id="0" name=""/>
        <dsp:cNvSpPr/>
      </dsp:nvSpPr>
      <dsp:spPr>
        <a:xfrm>
          <a:off x="714174" y="26611"/>
          <a:ext cx="2607565" cy="532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/>
            <a:t>Once technology improves, service time reduces</a:t>
          </a:r>
          <a:endParaRPr lang="en-US" sz="1000" kern="1200" dirty="0"/>
        </a:p>
      </dsp:txBody>
      <dsp:txXfrm>
        <a:off x="714174" y="26611"/>
        <a:ext cx="2607565" cy="532235"/>
      </dsp:txXfrm>
    </dsp:sp>
    <dsp:sp modelId="{E0AFA6EB-BFB6-43B7-A6D0-4BEA9B8DC179}">
      <dsp:nvSpPr>
        <dsp:cNvPr id="0" name=""/>
        <dsp:cNvSpPr/>
      </dsp:nvSpPr>
      <dsp:spPr>
        <a:xfrm>
          <a:off x="664348" y="558846"/>
          <a:ext cx="26573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08A1A-E1AF-4B1E-A74D-DB849C226034}">
      <dsp:nvSpPr>
        <dsp:cNvPr id="0" name=""/>
        <dsp:cNvSpPr/>
      </dsp:nvSpPr>
      <dsp:spPr>
        <a:xfrm>
          <a:off x="714174" y="585458"/>
          <a:ext cx="2607565" cy="532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/>
            <a:t>Improved technology also leads to a reduction in cost</a:t>
          </a:r>
          <a:endParaRPr lang="en-US" sz="1000" kern="1200" dirty="0"/>
        </a:p>
      </dsp:txBody>
      <dsp:txXfrm>
        <a:off x="714174" y="585458"/>
        <a:ext cx="2607565" cy="532235"/>
      </dsp:txXfrm>
    </dsp:sp>
    <dsp:sp modelId="{D49F9E5E-A648-4E09-8D8C-709214720B72}">
      <dsp:nvSpPr>
        <dsp:cNvPr id="0" name=""/>
        <dsp:cNvSpPr/>
      </dsp:nvSpPr>
      <dsp:spPr>
        <a:xfrm>
          <a:off x="664348" y="1117693"/>
          <a:ext cx="26573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C3607-D523-46CA-BBB4-A67C29D17986}">
      <dsp:nvSpPr>
        <dsp:cNvPr id="0" name=""/>
        <dsp:cNvSpPr/>
      </dsp:nvSpPr>
      <dsp:spPr>
        <a:xfrm>
          <a:off x="714174" y="1144305"/>
          <a:ext cx="2607565" cy="2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/>
            <a:t>This may result in cheaper service</a:t>
          </a:r>
          <a:endParaRPr lang="en-US" sz="1000" kern="1200" dirty="0"/>
        </a:p>
      </dsp:txBody>
      <dsp:txXfrm>
        <a:off x="714174" y="1144305"/>
        <a:ext cx="2607565" cy="259970"/>
      </dsp:txXfrm>
    </dsp:sp>
    <dsp:sp modelId="{4BB8676C-FDE4-4703-8285-C44DACACE42C}">
      <dsp:nvSpPr>
        <dsp:cNvPr id="0" name=""/>
        <dsp:cNvSpPr/>
      </dsp:nvSpPr>
      <dsp:spPr>
        <a:xfrm>
          <a:off x="664348" y="1404275"/>
          <a:ext cx="26573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3B4F6-6861-4548-A23C-8CA61A692423}">
      <dsp:nvSpPr>
        <dsp:cNvPr id="0" name=""/>
        <dsp:cNvSpPr/>
      </dsp:nvSpPr>
      <dsp:spPr>
        <a:xfrm>
          <a:off x="714174" y="1430887"/>
          <a:ext cx="2607565" cy="532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/>
            <a:t>Reduced prices will attract more customers and improved service will gain back lost customers</a:t>
          </a:r>
          <a:endParaRPr lang="en-US" sz="1000" kern="1200" dirty="0"/>
        </a:p>
      </dsp:txBody>
      <dsp:txXfrm>
        <a:off x="714174" y="1430887"/>
        <a:ext cx="2607565" cy="532235"/>
      </dsp:txXfrm>
    </dsp:sp>
    <dsp:sp modelId="{29CE1C18-BF62-4434-8FB7-693358FA0041}">
      <dsp:nvSpPr>
        <dsp:cNvPr id="0" name=""/>
        <dsp:cNvSpPr/>
      </dsp:nvSpPr>
      <dsp:spPr>
        <a:xfrm>
          <a:off x="664348" y="1963122"/>
          <a:ext cx="26573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57DA1-AA21-4A07-AB34-E58DD93C03D9}">
      <dsp:nvSpPr>
        <dsp:cNvPr id="0" name=""/>
        <dsp:cNvSpPr/>
      </dsp:nvSpPr>
      <dsp:spPr>
        <a:xfrm>
          <a:off x="0" y="0"/>
          <a:ext cx="33217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D0525-C9A6-4059-A746-BC11B6F8AAAD}">
      <dsp:nvSpPr>
        <dsp:cNvPr id="0" name=""/>
        <dsp:cNvSpPr/>
      </dsp:nvSpPr>
      <dsp:spPr>
        <a:xfrm>
          <a:off x="0" y="0"/>
          <a:ext cx="664348" cy="1795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0" y="0"/>
        <a:ext cx="664348" cy="1795203"/>
      </dsp:txXfrm>
    </dsp:sp>
    <dsp:sp modelId="{77BD13BD-5E69-4544-9F15-78D22E40C97B}">
      <dsp:nvSpPr>
        <dsp:cNvPr id="0" name=""/>
        <dsp:cNvSpPr/>
      </dsp:nvSpPr>
      <dsp:spPr>
        <a:xfrm>
          <a:off x="714174" y="28050"/>
          <a:ext cx="2607565" cy="56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/>
            <a:t>The root cause of all the problems was the inefficiency of the employees due to long work hours and job dissatisfaction</a:t>
          </a:r>
          <a:endParaRPr lang="en-US" sz="1000" kern="1200" dirty="0"/>
        </a:p>
      </dsp:txBody>
      <dsp:txXfrm>
        <a:off x="714174" y="28050"/>
        <a:ext cx="2607565" cy="561000"/>
      </dsp:txXfrm>
    </dsp:sp>
    <dsp:sp modelId="{E0AFA6EB-BFB6-43B7-A6D0-4BEA9B8DC179}">
      <dsp:nvSpPr>
        <dsp:cNvPr id="0" name=""/>
        <dsp:cNvSpPr/>
      </dsp:nvSpPr>
      <dsp:spPr>
        <a:xfrm>
          <a:off x="664348" y="589050"/>
          <a:ext cx="26573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08A1A-E1AF-4B1E-A74D-DB849C226034}">
      <dsp:nvSpPr>
        <dsp:cNvPr id="0" name=""/>
        <dsp:cNvSpPr/>
      </dsp:nvSpPr>
      <dsp:spPr>
        <a:xfrm>
          <a:off x="714174" y="617101"/>
          <a:ext cx="2607565" cy="56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/>
            <a:t>Once employee satisfaction is achieved through the 12-month action plan, efficiency will increase</a:t>
          </a:r>
          <a:endParaRPr lang="en-US" sz="1000" kern="1200" dirty="0"/>
        </a:p>
      </dsp:txBody>
      <dsp:txXfrm>
        <a:off x="714174" y="617101"/>
        <a:ext cx="2607565" cy="561000"/>
      </dsp:txXfrm>
    </dsp:sp>
    <dsp:sp modelId="{D49F9E5E-A648-4E09-8D8C-709214720B72}">
      <dsp:nvSpPr>
        <dsp:cNvPr id="0" name=""/>
        <dsp:cNvSpPr/>
      </dsp:nvSpPr>
      <dsp:spPr>
        <a:xfrm>
          <a:off x="664348" y="1178101"/>
          <a:ext cx="26573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C3607-D523-46CA-BBB4-A67C29D17986}">
      <dsp:nvSpPr>
        <dsp:cNvPr id="0" name=""/>
        <dsp:cNvSpPr/>
      </dsp:nvSpPr>
      <dsp:spPr>
        <a:xfrm>
          <a:off x="714174" y="1206152"/>
          <a:ext cx="2607565" cy="56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/>
            <a:t>This will ultimately result in better work </a:t>
          </a:r>
          <a:endParaRPr lang="en-US" sz="1000" kern="1200" dirty="0"/>
        </a:p>
      </dsp:txBody>
      <dsp:txXfrm>
        <a:off x="714174" y="1206152"/>
        <a:ext cx="2607565" cy="561000"/>
      </dsp:txXfrm>
    </dsp:sp>
    <dsp:sp modelId="{4BB8676C-FDE4-4703-8285-C44DACACE42C}">
      <dsp:nvSpPr>
        <dsp:cNvPr id="0" name=""/>
        <dsp:cNvSpPr/>
      </dsp:nvSpPr>
      <dsp:spPr>
        <a:xfrm>
          <a:off x="664348" y="1767152"/>
          <a:ext cx="26573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AAAF7-1A80-4EFB-AC8C-8A4718DCC8F2}">
      <dsp:nvSpPr>
        <dsp:cNvPr id="0" name=""/>
        <dsp:cNvSpPr/>
      </dsp:nvSpPr>
      <dsp:spPr>
        <a:xfrm>
          <a:off x="0" y="540"/>
          <a:ext cx="108610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F59BB-0E8F-4721-A67E-D54646545FCA}">
      <dsp:nvSpPr>
        <dsp:cNvPr id="0" name=""/>
        <dsp:cNvSpPr/>
      </dsp:nvSpPr>
      <dsp:spPr>
        <a:xfrm>
          <a:off x="0" y="540"/>
          <a:ext cx="2174144" cy="88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Employee separation rate by industry</a:t>
          </a:r>
        </a:p>
      </dsp:txBody>
      <dsp:txXfrm>
        <a:off x="0" y="540"/>
        <a:ext cx="2174144" cy="884720"/>
      </dsp:txXfrm>
    </dsp:sp>
    <dsp:sp modelId="{E02BA646-83D0-4E78-ACF7-71ED5114BA65}">
      <dsp:nvSpPr>
        <dsp:cNvPr id="0" name=""/>
        <dsp:cNvSpPr/>
      </dsp:nvSpPr>
      <dsp:spPr>
        <a:xfrm>
          <a:off x="2336901" y="40715"/>
          <a:ext cx="8517589" cy="80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hlinkClick xmlns:r="http://schemas.openxmlformats.org/officeDocument/2006/relationships" r:id="rId1"/>
            </a:rPr>
            <a:t>https://www.bls.gov/news.release/jolts.t16.htm</a:t>
          </a:r>
          <a:endParaRPr lang="en-IN" sz="1600" kern="1200" dirty="0"/>
        </a:p>
      </dsp:txBody>
      <dsp:txXfrm>
        <a:off x="2336901" y="40715"/>
        <a:ext cx="8517589" cy="803505"/>
      </dsp:txXfrm>
    </dsp:sp>
    <dsp:sp modelId="{38B960E5-7A02-4EE0-A3E2-2B5AB1CE45EA}">
      <dsp:nvSpPr>
        <dsp:cNvPr id="0" name=""/>
        <dsp:cNvSpPr/>
      </dsp:nvSpPr>
      <dsp:spPr>
        <a:xfrm>
          <a:off x="2174144" y="844221"/>
          <a:ext cx="86803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13221-7360-432C-82F7-4C83BB0E1C3C}">
      <dsp:nvSpPr>
        <dsp:cNvPr id="0" name=""/>
        <dsp:cNvSpPr/>
      </dsp:nvSpPr>
      <dsp:spPr>
        <a:xfrm>
          <a:off x="0" y="885260"/>
          <a:ext cx="108610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2C62B-A38D-4099-AAF0-A85D551F71C6}">
      <dsp:nvSpPr>
        <dsp:cNvPr id="0" name=""/>
        <dsp:cNvSpPr/>
      </dsp:nvSpPr>
      <dsp:spPr>
        <a:xfrm>
          <a:off x="0" y="885260"/>
          <a:ext cx="2172207" cy="88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American customer satisfaction index</a:t>
          </a:r>
        </a:p>
      </dsp:txBody>
      <dsp:txXfrm>
        <a:off x="0" y="885260"/>
        <a:ext cx="2172207" cy="884720"/>
      </dsp:txXfrm>
    </dsp:sp>
    <dsp:sp modelId="{D46E8B4C-F395-4842-A66C-CACFF27C1F66}">
      <dsp:nvSpPr>
        <dsp:cNvPr id="0" name=""/>
        <dsp:cNvSpPr/>
      </dsp:nvSpPr>
      <dsp:spPr>
        <a:xfrm>
          <a:off x="2335123" y="925435"/>
          <a:ext cx="8525915" cy="80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accent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https://www.theacsi.org/the-acsi-difference/us-overall-customer-satisfaction/</a:t>
          </a:r>
          <a:endParaRPr lang="en-IN" sz="1600" kern="1200" dirty="0">
            <a:solidFill>
              <a:schemeClr val="accent1"/>
            </a:solidFill>
          </a:endParaRPr>
        </a:p>
      </dsp:txBody>
      <dsp:txXfrm>
        <a:off x="2335123" y="925435"/>
        <a:ext cx="8525915" cy="803505"/>
      </dsp:txXfrm>
    </dsp:sp>
    <dsp:sp modelId="{45FFB082-A344-4B6C-BF49-097A53CDB443}">
      <dsp:nvSpPr>
        <dsp:cNvPr id="0" name=""/>
        <dsp:cNvSpPr/>
      </dsp:nvSpPr>
      <dsp:spPr>
        <a:xfrm>
          <a:off x="2172207" y="1728941"/>
          <a:ext cx="86888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AF6108-5D69-4B79-82D8-6E3C9ACFC52F}">
      <dsp:nvSpPr>
        <dsp:cNvPr id="0" name=""/>
        <dsp:cNvSpPr/>
      </dsp:nvSpPr>
      <dsp:spPr>
        <a:xfrm>
          <a:off x="0" y="1769980"/>
          <a:ext cx="108610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3DCCB-F935-4F65-837B-BD19DEB0A474}">
      <dsp:nvSpPr>
        <dsp:cNvPr id="0" name=""/>
        <dsp:cNvSpPr/>
      </dsp:nvSpPr>
      <dsp:spPr>
        <a:xfrm>
          <a:off x="0" y="1769980"/>
          <a:ext cx="2172207" cy="88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Turnover rate</a:t>
          </a:r>
        </a:p>
      </dsp:txBody>
      <dsp:txXfrm>
        <a:off x="0" y="1769980"/>
        <a:ext cx="2172207" cy="884720"/>
      </dsp:txXfrm>
    </dsp:sp>
    <dsp:sp modelId="{96CB5157-2135-4510-894B-D242E3DC862B}">
      <dsp:nvSpPr>
        <dsp:cNvPr id="0" name=""/>
        <dsp:cNvSpPr/>
      </dsp:nvSpPr>
      <dsp:spPr>
        <a:xfrm>
          <a:off x="2335123" y="1810155"/>
          <a:ext cx="8525915" cy="80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hlinkClick xmlns:r="http://schemas.openxmlformats.org/officeDocument/2006/relationships" r:id="rId3"/>
            </a:rPr>
            <a:t>https://www.criteriacorp.com/resources/glossary/turnover-rate</a:t>
          </a:r>
          <a:endParaRPr lang="en-IN" sz="1600" kern="1200" dirty="0"/>
        </a:p>
      </dsp:txBody>
      <dsp:txXfrm>
        <a:off x="2335123" y="1810155"/>
        <a:ext cx="8525915" cy="803505"/>
      </dsp:txXfrm>
    </dsp:sp>
    <dsp:sp modelId="{302DC7E2-304E-4744-AC6C-785DB73E850A}">
      <dsp:nvSpPr>
        <dsp:cNvPr id="0" name=""/>
        <dsp:cNvSpPr/>
      </dsp:nvSpPr>
      <dsp:spPr>
        <a:xfrm>
          <a:off x="2172207" y="2613661"/>
          <a:ext cx="86888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EED79-BA96-4377-B45E-66624B370DA1}">
      <dsp:nvSpPr>
        <dsp:cNvPr id="0" name=""/>
        <dsp:cNvSpPr/>
      </dsp:nvSpPr>
      <dsp:spPr>
        <a:xfrm>
          <a:off x="0" y="2654700"/>
          <a:ext cx="108610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1D0EB-0C3A-488E-800F-B81963155B81}">
      <dsp:nvSpPr>
        <dsp:cNvPr id="0" name=""/>
        <dsp:cNvSpPr/>
      </dsp:nvSpPr>
      <dsp:spPr>
        <a:xfrm>
          <a:off x="0" y="2654700"/>
          <a:ext cx="2172207" cy="88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Separation rate</a:t>
          </a:r>
        </a:p>
      </dsp:txBody>
      <dsp:txXfrm>
        <a:off x="0" y="2654700"/>
        <a:ext cx="2172207" cy="884720"/>
      </dsp:txXfrm>
    </dsp:sp>
    <dsp:sp modelId="{C050C7F1-671B-4E6D-B1F5-AADFFAB0E6D6}">
      <dsp:nvSpPr>
        <dsp:cNvPr id="0" name=""/>
        <dsp:cNvSpPr/>
      </dsp:nvSpPr>
      <dsp:spPr>
        <a:xfrm>
          <a:off x="2335123" y="2694875"/>
          <a:ext cx="8525915" cy="80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hlinkClick xmlns:r="http://schemas.openxmlformats.org/officeDocument/2006/relationships" r:id="rId4"/>
            </a:rPr>
            <a:t>https://rb.gy/tqaizx</a:t>
          </a:r>
          <a:endParaRPr lang="en-IN" sz="1600" kern="1200" dirty="0"/>
        </a:p>
      </dsp:txBody>
      <dsp:txXfrm>
        <a:off x="2335123" y="2694875"/>
        <a:ext cx="8525915" cy="803505"/>
      </dsp:txXfrm>
    </dsp:sp>
    <dsp:sp modelId="{47CF712A-E327-472E-A182-5E27AAB554C2}">
      <dsp:nvSpPr>
        <dsp:cNvPr id="0" name=""/>
        <dsp:cNvSpPr/>
      </dsp:nvSpPr>
      <dsp:spPr>
        <a:xfrm>
          <a:off x="2172207" y="3498381"/>
          <a:ext cx="86888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930C1-B105-4DA2-B2C5-52E7CB899256}">
      <dsp:nvSpPr>
        <dsp:cNvPr id="0" name=""/>
        <dsp:cNvSpPr/>
      </dsp:nvSpPr>
      <dsp:spPr>
        <a:xfrm>
          <a:off x="0" y="3539420"/>
          <a:ext cx="108610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CD1B2-B262-49F5-BD76-454583D28C0B}">
      <dsp:nvSpPr>
        <dsp:cNvPr id="0" name=""/>
        <dsp:cNvSpPr/>
      </dsp:nvSpPr>
      <dsp:spPr>
        <a:xfrm>
          <a:off x="0" y="3539420"/>
          <a:ext cx="2172207" cy="88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Customer retention rate</a:t>
          </a:r>
        </a:p>
      </dsp:txBody>
      <dsp:txXfrm>
        <a:off x="0" y="3539420"/>
        <a:ext cx="2172207" cy="884720"/>
      </dsp:txXfrm>
    </dsp:sp>
    <dsp:sp modelId="{A3648562-3010-43D4-BDF8-81613C48BF7A}">
      <dsp:nvSpPr>
        <dsp:cNvPr id="0" name=""/>
        <dsp:cNvSpPr/>
      </dsp:nvSpPr>
      <dsp:spPr>
        <a:xfrm>
          <a:off x="2335123" y="3579596"/>
          <a:ext cx="8525915" cy="80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hlinkClick xmlns:r="http://schemas.openxmlformats.org/officeDocument/2006/relationships" r:id="rId5"/>
            </a:rPr>
            <a:t>https://rb.gy/ukwqwo</a:t>
          </a:r>
          <a:endParaRPr lang="en-IN" sz="1600" kern="1200" dirty="0"/>
        </a:p>
      </dsp:txBody>
      <dsp:txXfrm>
        <a:off x="2335123" y="3579596"/>
        <a:ext cx="8525915" cy="803505"/>
      </dsp:txXfrm>
    </dsp:sp>
    <dsp:sp modelId="{3059E136-006D-46FB-918F-89AC75B12DB2}">
      <dsp:nvSpPr>
        <dsp:cNvPr id="0" name=""/>
        <dsp:cNvSpPr/>
      </dsp:nvSpPr>
      <dsp:spPr>
        <a:xfrm>
          <a:off x="2172207" y="4383101"/>
          <a:ext cx="86888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4BDBD-142B-40F5-841D-E08B19C5B517}">
      <dsp:nvSpPr>
        <dsp:cNvPr id="0" name=""/>
        <dsp:cNvSpPr/>
      </dsp:nvSpPr>
      <dsp:spPr>
        <a:xfrm>
          <a:off x="1207989" y="215443"/>
          <a:ext cx="1434082" cy="75475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 dirty="0">
              <a:solidFill>
                <a:schemeClr val="tx1"/>
              </a:solidFill>
            </a:rPr>
            <a:t>Employees leaving the company</a:t>
          </a:r>
        </a:p>
      </dsp:txBody>
      <dsp:txXfrm>
        <a:off x="1244833" y="252287"/>
        <a:ext cx="1360394" cy="681067"/>
      </dsp:txXfrm>
    </dsp:sp>
    <dsp:sp modelId="{3B87D9D3-5BAE-4AA0-832D-E0B29BEAAE31}">
      <dsp:nvSpPr>
        <dsp:cNvPr id="0" name=""/>
        <dsp:cNvSpPr/>
      </dsp:nvSpPr>
      <dsp:spPr>
        <a:xfrm>
          <a:off x="736473" y="750009"/>
          <a:ext cx="2495792" cy="2495792"/>
        </a:xfrm>
        <a:custGeom>
          <a:avLst/>
          <a:gdLst/>
          <a:ahLst/>
          <a:cxnLst/>
          <a:rect l="0" t="0" r="0" b="0"/>
          <a:pathLst>
            <a:path>
              <a:moveTo>
                <a:pt x="2001127" y="252965"/>
              </a:moveTo>
              <a:arcTo wR="1247896" hR="1247896" stAng="18427694" swAng="972655"/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47765-04A2-44ED-872B-C35B74BBD66B}">
      <dsp:nvSpPr>
        <dsp:cNvPr id="0" name=""/>
        <dsp:cNvSpPr/>
      </dsp:nvSpPr>
      <dsp:spPr>
        <a:xfrm>
          <a:off x="2531752" y="1348875"/>
          <a:ext cx="1126803" cy="75475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 dirty="0">
              <a:solidFill>
                <a:schemeClr val="tx1"/>
              </a:solidFill>
            </a:rPr>
            <a:t>Increased working hours for the remaining workforce</a:t>
          </a:r>
        </a:p>
      </dsp:txBody>
      <dsp:txXfrm>
        <a:off x="2568596" y="1385719"/>
        <a:ext cx="1053115" cy="681067"/>
      </dsp:txXfrm>
    </dsp:sp>
    <dsp:sp modelId="{ED015BE7-986A-4549-878A-52E774E50D9D}">
      <dsp:nvSpPr>
        <dsp:cNvPr id="0" name=""/>
        <dsp:cNvSpPr/>
      </dsp:nvSpPr>
      <dsp:spPr>
        <a:xfrm>
          <a:off x="590758" y="464457"/>
          <a:ext cx="2495792" cy="2495792"/>
        </a:xfrm>
        <a:custGeom>
          <a:avLst/>
          <a:gdLst/>
          <a:ahLst/>
          <a:cxnLst/>
          <a:rect l="0" t="0" r="0" b="0"/>
          <a:pathLst>
            <a:path>
              <a:moveTo>
                <a:pt x="2394745" y="1739810"/>
              </a:moveTo>
              <a:arcTo wR="1247896" hR="1247896" stAng="1392948" swAng="901394"/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B847C-6379-47B8-86E4-D22D86CF1320}">
      <dsp:nvSpPr>
        <dsp:cNvPr id="0" name=""/>
        <dsp:cNvSpPr/>
      </dsp:nvSpPr>
      <dsp:spPr>
        <a:xfrm>
          <a:off x="1116960" y="2566304"/>
          <a:ext cx="1685764" cy="75475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 dirty="0">
              <a:solidFill>
                <a:schemeClr val="tx1"/>
              </a:solidFill>
            </a:rPr>
            <a:t>Employee dissatisfaction: reduced will to work, less productivity, and less quality of work</a:t>
          </a:r>
        </a:p>
      </dsp:txBody>
      <dsp:txXfrm>
        <a:off x="1153804" y="2603148"/>
        <a:ext cx="1612076" cy="681067"/>
      </dsp:txXfrm>
    </dsp:sp>
    <dsp:sp modelId="{A4E2FCF7-1A5E-4CF4-A0FB-F2A7646DA0B2}">
      <dsp:nvSpPr>
        <dsp:cNvPr id="0" name=""/>
        <dsp:cNvSpPr/>
      </dsp:nvSpPr>
      <dsp:spPr>
        <a:xfrm>
          <a:off x="594899" y="457889"/>
          <a:ext cx="2495792" cy="2495792"/>
        </a:xfrm>
        <a:custGeom>
          <a:avLst/>
          <a:gdLst/>
          <a:ahLst/>
          <a:cxnLst/>
          <a:rect l="0" t="0" r="0" b="0"/>
          <a:pathLst>
            <a:path>
              <a:moveTo>
                <a:pt x="404018" y="2167197"/>
              </a:moveTo>
              <a:arcTo wR="1247896" hR="1247896" stAng="7953032" swAng="1290989"/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23F61-C626-4E80-99F4-B616B54229D2}">
      <dsp:nvSpPr>
        <dsp:cNvPr id="0" name=""/>
        <dsp:cNvSpPr/>
      </dsp:nvSpPr>
      <dsp:spPr>
        <a:xfrm>
          <a:off x="0" y="1356253"/>
          <a:ext cx="1177268" cy="75475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 dirty="0">
              <a:solidFill>
                <a:schemeClr val="tx1"/>
              </a:solidFill>
            </a:rPr>
            <a:t>Consider leaving the job 40% here</a:t>
          </a:r>
        </a:p>
      </dsp:txBody>
      <dsp:txXfrm>
        <a:off x="36844" y="1393097"/>
        <a:ext cx="1103580" cy="681067"/>
      </dsp:txXfrm>
    </dsp:sp>
    <dsp:sp modelId="{34CCAF97-2FEA-4121-9481-CF191E6EAE16}">
      <dsp:nvSpPr>
        <dsp:cNvPr id="0" name=""/>
        <dsp:cNvSpPr/>
      </dsp:nvSpPr>
      <dsp:spPr>
        <a:xfrm>
          <a:off x="497646" y="670199"/>
          <a:ext cx="2495792" cy="2495792"/>
        </a:xfrm>
        <a:custGeom>
          <a:avLst/>
          <a:gdLst/>
          <a:ahLst/>
          <a:cxnLst/>
          <a:rect l="0" t="0" r="0" b="0"/>
          <a:pathLst>
            <a:path>
              <a:moveTo>
                <a:pt x="215394" y="547050"/>
              </a:moveTo>
              <a:arcTo wR="1247896" hR="1247896" stAng="12850083" swAng="1374373"/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9F237-9F18-47AB-99BF-EEDAFB350F1C}">
      <dsp:nvSpPr>
        <dsp:cNvPr id="0" name=""/>
        <dsp:cNvSpPr/>
      </dsp:nvSpPr>
      <dsp:spPr>
        <a:xfrm rot="5400000">
          <a:off x="-259868" y="260871"/>
          <a:ext cx="1501677" cy="981939"/>
        </a:xfrm>
        <a:prstGeom prst="chevron">
          <a:avLst/>
        </a:prstGeom>
        <a:noFill/>
        <a:ln w="571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1</a:t>
          </a:r>
        </a:p>
      </dsp:txBody>
      <dsp:txXfrm rot="-5400000">
        <a:off x="2" y="491972"/>
        <a:ext cx="981939" cy="519738"/>
      </dsp:txXfrm>
    </dsp:sp>
    <dsp:sp modelId="{DA8B62CC-D6DC-4D6D-A0C3-B357C74DD399}">
      <dsp:nvSpPr>
        <dsp:cNvPr id="0" name=""/>
        <dsp:cNvSpPr/>
      </dsp:nvSpPr>
      <dsp:spPr>
        <a:xfrm rot="5400000">
          <a:off x="1213040" y="-230098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A6F4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Market share: </a:t>
          </a:r>
          <a:r>
            <a:rPr lang="en-IN" sz="1100" b="1" kern="1200" dirty="0"/>
            <a:t>25%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Larger market share than SRC technology</a:t>
          </a:r>
        </a:p>
      </dsp:txBody>
      <dsp:txXfrm rot="-5400000">
        <a:off x="981940" y="50341"/>
        <a:ext cx="1423570" cy="912029"/>
      </dsp:txXfrm>
    </dsp:sp>
    <dsp:sp modelId="{3B9DFCC3-D24D-4603-BE28-03C854D7C162}">
      <dsp:nvSpPr>
        <dsp:cNvPr id="0" name=""/>
        <dsp:cNvSpPr/>
      </dsp:nvSpPr>
      <dsp:spPr>
        <a:xfrm rot="5400000">
          <a:off x="-259868" y="1489477"/>
          <a:ext cx="1501677" cy="981939"/>
        </a:xfrm>
        <a:prstGeom prst="chevron">
          <a:avLst/>
        </a:prstGeom>
        <a:noFill/>
        <a:ln w="571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2</a:t>
          </a:r>
        </a:p>
      </dsp:txBody>
      <dsp:txXfrm rot="-5400000">
        <a:off x="2" y="1720578"/>
        <a:ext cx="981939" cy="519738"/>
      </dsp:txXfrm>
    </dsp:sp>
    <dsp:sp modelId="{F6F0120F-12AC-4EB4-AB0F-4679F71BF6F7}">
      <dsp:nvSpPr>
        <dsp:cNvPr id="0" name=""/>
        <dsp:cNvSpPr/>
      </dsp:nvSpPr>
      <dsp:spPr>
        <a:xfrm rot="5400000">
          <a:off x="1213040" y="998507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A6F4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Market share has </a:t>
          </a:r>
          <a:r>
            <a:rPr lang="en-IN" sz="1100" kern="1200" dirty="0">
              <a:highlight>
                <a:srgbClr val="FEDED4"/>
              </a:highlight>
            </a:rPr>
            <a:t>decreased</a:t>
          </a:r>
          <a:r>
            <a:rPr lang="en-IN" sz="1100" kern="1200" dirty="0"/>
            <a:t> by </a:t>
          </a:r>
          <a:r>
            <a:rPr lang="en-IN" sz="1100" b="1" kern="1200" dirty="0"/>
            <a:t>3%</a:t>
          </a:r>
          <a:r>
            <a:rPr lang="en-IN" sz="1100" kern="1200" dirty="0"/>
            <a:t> in the given period</a:t>
          </a:r>
        </a:p>
      </dsp:txBody>
      <dsp:txXfrm rot="-5400000">
        <a:off x="981940" y="1278947"/>
        <a:ext cx="1423570" cy="912029"/>
      </dsp:txXfrm>
    </dsp:sp>
    <dsp:sp modelId="{70981B4E-B006-4044-8768-FEF30CBC7B07}">
      <dsp:nvSpPr>
        <dsp:cNvPr id="0" name=""/>
        <dsp:cNvSpPr/>
      </dsp:nvSpPr>
      <dsp:spPr>
        <a:xfrm rot="5400000">
          <a:off x="-259868" y="2718083"/>
          <a:ext cx="1501677" cy="981939"/>
        </a:xfrm>
        <a:prstGeom prst="chevron">
          <a:avLst/>
        </a:prstGeom>
        <a:noFill/>
        <a:ln w="571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3</a:t>
          </a:r>
        </a:p>
      </dsp:txBody>
      <dsp:txXfrm rot="-5400000">
        <a:off x="2" y="2949184"/>
        <a:ext cx="981939" cy="519738"/>
      </dsp:txXfrm>
    </dsp:sp>
    <dsp:sp modelId="{4D2DC9EF-5F34-414E-BC46-3B449D25A652}">
      <dsp:nvSpPr>
        <dsp:cNvPr id="0" name=""/>
        <dsp:cNvSpPr/>
      </dsp:nvSpPr>
      <dsp:spPr>
        <a:xfrm rot="5400000">
          <a:off x="1213040" y="2265510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A6F4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Major drawbacks: </a:t>
          </a:r>
          <a:r>
            <a:rPr lang="en-IN" sz="1100" kern="1200" dirty="0"/>
            <a:t>response time and quality dissatisfaction, declining revenue </a:t>
          </a:r>
        </a:p>
      </dsp:txBody>
      <dsp:txXfrm rot="-5400000">
        <a:off x="981940" y="2545950"/>
        <a:ext cx="1423570" cy="9120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9F237-9F18-47AB-99BF-EEDAFB350F1C}">
      <dsp:nvSpPr>
        <dsp:cNvPr id="0" name=""/>
        <dsp:cNvSpPr/>
      </dsp:nvSpPr>
      <dsp:spPr>
        <a:xfrm rot="5400000">
          <a:off x="-259868" y="260871"/>
          <a:ext cx="1501677" cy="981939"/>
        </a:xfrm>
        <a:prstGeom prst="chevron">
          <a:avLst/>
        </a:prstGeom>
        <a:solidFill>
          <a:schemeClr val="accent1"/>
        </a:solidFill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1</a:t>
          </a:r>
        </a:p>
      </dsp:txBody>
      <dsp:txXfrm rot="-5400000">
        <a:off x="2" y="491972"/>
        <a:ext cx="981939" cy="519738"/>
      </dsp:txXfrm>
    </dsp:sp>
    <dsp:sp modelId="{DA8B62CC-D6DC-4D6D-A0C3-B357C74DD399}">
      <dsp:nvSpPr>
        <dsp:cNvPr id="0" name=""/>
        <dsp:cNvSpPr/>
      </dsp:nvSpPr>
      <dsp:spPr>
        <a:xfrm rot="5400000">
          <a:off x="1213040" y="-230098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Market share: </a:t>
          </a:r>
          <a:r>
            <a:rPr lang="en-IN" sz="1100" b="1" kern="1200" dirty="0"/>
            <a:t>35%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The largest player in the industry </a:t>
          </a:r>
        </a:p>
      </dsp:txBody>
      <dsp:txXfrm rot="-5400000">
        <a:off x="981940" y="50341"/>
        <a:ext cx="1423570" cy="912029"/>
      </dsp:txXfrm>
    </dsp:sp>
    <dsp:sp modelId="{3B9DFCC3-D24D-4603-BE28-03C854D7C162}">
      <dsp:nvSpPr>
        <dsp:cNvPr id="0" name=""/>
        <dsp:cNvSpPr/>
      </dsp:nvSpPr>
      <dsp:spPr>
        <a:xfrm rot="5400000">
          <a:off x="-259868" y="1489477"/>
          <a:ext cx="1501677" cy="981939"/>
        </a:xfrm>
        <a:prstGeom prst="chevron">
          <a:avLst/>
        </a:prstGeom>
        <a:solidFill>
          <a:schemeClr val="accent1"/>
        </a:solidFill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2</a:t>
          </a:r>
        </a:p>
      </dsp:txBody>
      <dsp:txXfrm rot="-5400000">
        <a:off x="2" y="1720578"/>
        <a:ext cx="981939" cy="519738"/>
      </dsp:txXfrm>
    </dsp:sp>
    <dsp:sp modelId="{F6F0120F-12AC-4EB4-AB0F-4679F71BF6F7}">
      <dsp:nvSpPr>
        <dsp:cNvPr id="0" name=""/>
        <dsp:cNvSpPr/>
      </dsp:nvSpPr>
      <dsp:spPr>
        <a:xfrm rot="5400000">
          <a:off x="1213040" y="998507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100" kern="1200" dirty="0"/>
            <a:t>Market share has </a:t>
          </a:r>
          <a:r>
            <a:rPr lang="en-IN" sz="1100" kern="1200" dirty="0">
              <a:highlight>
                <a:srgbClr val="9DE3E7"/>
              </a:highlight>
            </a:rPr>
            <a:t>increased</a:t>
          </a:r>
          <a:r>
            <a:rPr lang="en-IN" sz="1100" kern="1200" dirty="0"/>
            <a:t> by </a:t>
          </a:r>
          <a:r>
            <a:rPr lang="en-IN" sz="1100" b="1" kern="1200" dirty="0"/>
            <a:t>2%</a:t>
          </a:r>
          <a:r>
            <a:rPr lang="en-IN" sz="1100" kern="1200" dirty="0"/>
            <a:t> in the given period</a:t>
          </a:r>
        </a:p>
      </dsp:txBody>
      <dsp:txXfrm rot="-5400000">
        <a:off x="981940" y="1278947"/>
        <a:ext cx="1423570" cy="912029"/>
      </dsp:txXfrm>
    </dsp:sp>
    <dsp:sp modelId="{70981B4E-B006-4044-8768-FEF30CBC7B07}">
      <dsp:nvSpPr>
        <dsp:cNvPr id="0" name=""/>
        <dsp:cNvSpPr/>
      </dsp:nvSpPr>
      <dsp:spPr>
        <a:xfrm rot="5400000">
          <a:off x="-259868" y="2718083"/>
          <a:ext cx="1501677" cy="981939"/>
        </a:xfrm>
        <a:prstGeom prst="chevron">
          <a:avLst/>
        </a:prstGeom>
        <a:solidFill>
          <a:schemeClr val="accent1"/>
        </a:solidFill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3</a:t>
          </a:r>
        </a:p>
      </dsp:txBody>
      <dsp:txXfrm rot="-5400000">
        <a:off x="2" y="2949184"/>
        <a:ext cx="981939" cy="519738"/>
      </dsp:txXfrm>
    </dsp:sp>
    <dsp:sp modelId="{4D2DC9EF-5F34-414E-BC46-3B449D25A652}">
      <dsp:nvSpPr>
        <dsp:cNvPr id="0" name=""/>
        <dsp:cNvSpPr/>
      </dsp:nvSpPr>
      <dsp:spPr>
        <a:xfrm rot="5400000">
          <a:off x="1213040" y="2227113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100" b="1" kern="1200" dirty="0"/>
            <a:t>Major advantages: </a:t>
          </a:r>
          <a:r>
            <a:rPr lang="en-IN" sz="1100" kern="1200" dirty="0"/>
            <a:t>innovative and advanced technology offerings</a:t>
          </a:r>
        </a:p>
      </dsp:txBody>
      <dsp:txXfrm rot="-5400000">
        <a:off x="981940" y="2507553"/>
        <a:ext cx="1423570" cy="9120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9F237-9F18-47AB-99BF-EEDAFB350F1C}">
      <dsp:nvSpPr>
        <dsp:cNvPr id="0" name=""/>
        <dsp:cNvSpPr/>
      </dsp:nvSpPr>
      <dsp:spPr>
        <a:xfrm rot="5400000">
          <a:off x="-259868" y="260871"/>
          <a:ext cx="1501677" cy="981939"/>
        </a:xfrm>
        <a:prstGeom prst="chevron">
          <a:avLst/>
        </a:prstGeom>
        <a:solidFill>
          <a:schemeClr val="accent1"/>
        </a:solidFill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1</a:t>
          </a:r>
        </a:p>
      </dsp:txBody>
      <dsp:txXfrm rot="-5400000">
        <a:off x="2" y="491972"/>
        <a:ext cx="981939" cy="519738"/>
      </dsp:txXfrm>
    </dsp:sp>
    <dsp:sp modelId="{DA8B62CC-D6DC-4D6D-A0C3-B357C74DD399}">
      <dsp:nvSpPr>
        <dsp:cNvPr id="0" name=""/>
        <dsp:cNvSpPr/>
      </dsp:nvSpPr>
      <dsp:spPr>
        <a:xfrm rot="5400000">
          <a:off x="1213040" y="-230098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 </a:t>
          </a:r>
          <a:r>
            <a:rPr lang="en-IN" sz="1050" kern="1200" dirty="0"/>
            <a:t>Market share: </a:t>
          </a:r>
          <a:r>
            <a:rPr lang="en-IN" sz="1050" b="1" kern="1200" dirty="0"/>
            <a:t>30%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kern="1200" dirty="0"/>
            <a:t> Larger market share than SRC technology</a:t>
          </a:r>
        </a:p>
      </dsp:txBody>
      <dsp:txXfrm rot="-5400000">
        <a:off x="981940" y="50341"/>
        <a:ext cx="1423570" cy="912029"/>
      </dsp:txXfrm>
    </dsp:sp>
    <dsp:sp modelId="{3B9DFCC3-D24D-4603-BE28-03C854D7C162}">
      <dsp:nvSpPr>
        <dsp:cNvPr id="0" name=""/>
        <dsp:cNvSpPr/>
      </dsp:nvSpPr>
      <dsp:spPr>
        <a:xfrm rot="5400000">
          <a:off x="-259868" y="1489477"/>
          <a:ext cx="1501677" cy="981939"/>
        </a:xfrm>
        <a:prstGeom prst="chevron">
          <a:avLst/>
        </a:prstGeom>
        <a:solidFill>
          <a:schemeClr val="accent1"/>
        </a:solidFill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2</a:t>
          </a:r>
        </a:p>
      </dsp:txBody>
      <dsp:txXfrm rot="-5400000">
        <a:off x="2" y="1720578"/>
        <a:ext cx="981939" cy="519738"/>
      </dsp:txXfrm>
    </dsp:sp>
    <dsp:sp modelId="{F6F0120F-12AC-4EB4-AB0F-4679F71BF6F7}">
      <dsp:nvSpPr>
        <dsp:cNvPr id="0" name=""/>
        <dsp:cNvSpPr/>
      </dsp:nvSpPr>
      <dsp:spPr>
        <a:xfrm rot="5400000">
          <a:off x="1213040" y="998507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100" kern="1200" dirty="0"/>
            <a:t>Market share has </a:t>
          </a:r>
          <a:r>
            <a:rPr lang="en-IN" sz="1100" kern="1200" dirty="0">
              <a:highlight>
                <a:srgbClr val="9DE3E7"/>
              </a:highlight>
            </a:rPr>
            <a:t>increased</a:t>
          </a:r>
          <a:r>
            <a:rPr lang="en-IN" sz="1100" kern="1200" dirty="0"/>
            <a:t> by </a:t>
          </a:r>
          <a:r>
            <a:rPr lang="en-IN" sz="1100" b="1" kern="1200" dirty="0"/>
            <a:t>1%</a:t>
          </a:r>
          <a:r>
            <a:rPr lang="en-IN" sz="1100" kern="1200" dirty="0"/>
            <a:t> in the given period</a:t>
          </a:r>
        </a:p>
      </dsp:txBody>
      <dsp:txXfrm rot="-5400000">
        <a:off x="981940" y="1278947"/>
        <a:ext cx="1423570" cy="912029"/>
      </dsp:txXfrm>
    </dsp:sp>
    <dsp:sp modelId="{70981B4E-B006-4044-8768-FEF30CBC7B07}">
      <dsp:nvSpPr>
        <dsp:cNvPr id="0" name=""/>
        <dsp:cNvSpPr/>
      </dsp:nvSpPr>
      <dsp:spPr>
        <a:xfrm rot="5400000">
          <a:off x="-259868" y="2719085"/>
          <a:ext cx="1501677" cy="981939"/>
        </a:xfrm>
        <a:prstGeom prst="chevron">
          <a:avLst/>
        </a:prstGeom>
        <a:solidFill>
          <a:schemeClr val="accent1"/>
        </a:solidFill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3</a:t>
          </a:r>
        </a:p>
      </dsp:txBody>
      <dsp:txXfrm rot="-5400000">
        <a:off x="2" y="2950186"/>
        <a:ext cx="981939" cy="519738"/>
      </dsp:txXfrm>
    </dsp:sp>
    <dsp:sp modelId="{4D2DC9EF-5F34-414E-BC46-3B449D25A652}">
      <dsp:nvSpPr>
        <dsp:cNvPr id="0" name=""/>
        <dsp:cNvSpPr/>
      </dsp:nvSpPr>
      <dsp:spPr>
        <a:xfrm rot="5400000">
          <a:off x="1213040" y="2227113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100" b="1" kern="1200" dirty="0"/>
            <a:t> Major advantages: </a:t>
          </a:r>
          <a:r>
            <a:rPr lang="en-IN" sz="1100" kern="1200" dirty="0"/>
            <a:t>excellent customer service and after-sale support</a:t>
          </a:r>
        </a:p>
      </dsp:txBody>
      <dsp:txXfrm rot="-5400000">
        <a:off x="981940" y="2507553"/>
        <a:ext cx="1423570" cy="9120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9F237-9F18-47AB-99BF-EEDAFB350F1C}">
      <dsp:nvSpPr>
        <dsp:cNvPr id="0" name=""/>
        <dsp:cNvSpPr/>
      </dsp:nvSpPr>
      <dsp:spPr>
        <a:xfrm rot="5400000">
          <a:off x="-259868" y="260105"/>
          <a:ext cx="1501677" cy="981939"/>
        </a:xfrm>
        <a:prstGeom prst="chevron">
          <a:avLst/>
        </a:prstGeom>
        <a:solidFill>
          <a:schemeClr val="accent2"/>
        </a:solidFill>
        <a:ln w="57150" cap="flat" cmpd="sng" algn="ctr">
          <a:solidFill>
            <a:srgbClr val="FA6F4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1</a:t>
          </a:r>
        </a:p>
      </dsp:txBody>
      <dsp:txXfrm rot="-5400000">
        <a:off x="2" y="491206"/>
        <a:ext cx="981939" cy="519738"/>
      </dsp:txXfrm>
    </dsp:sp>
    <dsp:sp modelId="{DA8B62CC-D6DC-4D6D-A0C3-B357C74DD399}">
      <dsp:nvSpPr>
        <dsp:cNvPr id="0" name=""/>
        <dsp:cNvSpPr/>
      </dsp:nvSpPr>
      <dsp:spPr>
        <a:xfrm rot="5400000">
          <a:off x="1213040" y="-230098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A6F4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Market share: </a:t>
          </a:r>
          <a:r>
            <a:rPr lang="en-IN" sz="1100" b="1" kern="1200" dirty="0"/>
            <a:t>25%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Larger market share than SRC technology</a:t>
          </a:r>
        </a:p>
      </dsp:txBody>
      <dsp:txXfrm rot="-5400000">
        <a:off x="981940" y="50341"/>
        <a:ext cx="1423570" cy="912029"/>
      </dsp:txXfrm>
    </dsp:sp>
    <dsp:sp modelId="{3B9DFCC3-D24D-4603-BE28-03C854D7C162}">
      <dsp:nvSpPr>
        <dsp:cNvPr id="0" name=""/>
        <dsp:cNvSpPr/>
      </dsp:nvSpPr>
      <dsp:spPr>
        <a:xfrm rot="5400000">
          <a:off x="-259868" y="1488711"/>
          <a:ext cx="1501677" cy="981939"/>
        </a:xfrm>
        <a:prstGeom prst="chevron">
          <a:avLst/>
        </a:prstGeom>
        <a:solidFill>
          <a:schemeClr val="accent2"/>
        </a:solidFill>
        <a:ln w="57150" cap="flat" cmpd="sng" algn="ctr">
          <a:solidFill>
            <a:srgbClr val="FA6F4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2</a:t>
          </a:r>
        </a:p>
      </dsp:txBody>
      <dsp:txXfrm rot="-5400000">
        <a:off x="2" y="1719812"/>
        <a:ext cx="981939" cy="519738"/>
      </dsp:txXfrm>
    </dsp:sp>
    <dsp:sp modelId="{F6F0120F-12AC-4EB4-AB0F-4679F71BF6F7}">
      <dsp:nvSpPr>
        <dsp:cNvPr id="0" name=""/>
        <dsp:cNvSpPr/>
      </dsp:nvSpPr>
      <dsp:spPr>
        <a:xfrm rot="5400000">
          <a:off x="1213040" y="998507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A6F4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100" kern="1200" dirty="0"/>
            <a:t>Market share has </a:t>
          </a:r>
          <a:r>
            <a:rPr lang="en-IN" sz="1100" kern="1200" dirty="0">
              <a:highlight>
                <a:srgbClr val="FEDED4"/>
              </a:highlight>
            </a:rPr>
            <a:t>decreased</a:t>
          </a:r>
          <a:r>
            <a:rPr lang="en-IN" sz="1100" kern="1200" dirty="0"/>
            <a:t> by </a:t>
          </a:r>
          <a:r>
            <a:rPr lang="en-IN" sz="1100" b="1" kern="1200" dirty="0"/>
            <a:t>3%</a:t>
          </a:r>
          <a:r>
            <a:rPr lang="en-IN" sz="1100" kern="1200" dirty="0"/>
            <a:t> in the given period</a:t>
          </a:r>
        </a:p>
      </dsp:txBody>
      <dsp:txXfrm rot="-5400000">
        <a:off x="981940" y="1278947"/>
        <a:ext cx="1423570" cy="912029"/>
      </dsp:txXfrm>
    </dsp:sp>
    <dsp:sp modelId="{70981B4E-B006-4044-8768-FEF30CBC7B07}">
      <dsp:nvSpPr>
        <dsp:cNvPr id="0" name=""/>
        <dsp:cNvSpPr/>
      </dsp:nvSpPr>
      <dsp:spPr>
        <a:xfrm rot="5400000">
          <a:off x="-259868" y="2718083"/>
          <a:ext cx="1501677" cy="981939"/>
        </a:xfrm>
        <a:prstGeom prst="chevron">
          <a:avLst/>
        </a:prstGeom>
        <a:solidFill>
          <a:schemeClr val="accent2"/>
        </a:solidFill>
        <a:ln w="57150" cap="flat" cmpd="sng" algn="ctr">
          <a:solidFill>
            <a:srgbClr val="FA6F4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3</a:t>
          </a:r>
        </a:p>
      </dsp:txBody>
      <dsp:txXfrm rot="-5400000">
        <a:off x="2" y="2949184"/>
        <a:ext cx="981939" cy="519738"/>
      </dsp:txXfrm>
    </dsp:sp>
    <dsp:sp modelId="{4D2DC9EF-5F34-414E-BC46-3B449D25A652}">
      <dsp:nvSpPr>
        <dsp:cNvPr id="0" name=""/>
        <dsp:cNvSpPr/>
      </dsp:nvSpPr>
      <dsp:spPr>
        <a:xfrm rot="5400000">
          <a:off x="1213040" y="2265510"/>
          <a:ext cx="1010707" cy="1472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A6F4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Major drawbacks: </a:t>
          </a:r>
          <a:r>
            <a:rPr lang="en-IN" sz="1100" kern="1200" dirty="0"/>
            <a:t>response time and quality dissatisfaction, declining revenue </a:t>
          </a:r>
        </a:p>
      </dsp:txBody>
      <dsp:txXfrm rot="-5400000">
        <a:off x="981940" y="2545950"/>
        <a:ext cx="1423570" cy="9120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F5309-11D4-4480-B965-AAC8A66D8032}">
      <dsp:nvSpPr>
        <dsp:cNvPr id="0" name=""/>
        <dsp:cNvSpPr/>
      </dsp:nvSpPr>
      <dsp:spPr>
        <a:xfrm>
          <a:off x="738" y="191439"/>
          <a:ext cx="1727483" cy="86374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Poor Customer Service</a:t>
          </a:r>
        </a:p>
      </dsp:txBody>
      <dsp:txXfrm>
        <a:off x="26036" y="216737"/>
        <a:ext cx="1676887" cy="813145"/>
      </dsp:txXfrm>
    </dsp:sp>
    <dsp:sp modelId="{68C44C77-328B-45CC-8000-AE7D4E866D38}">
      <dsp:nvSpPr>
        <dsp:cNvPr id="0" name=""/>
        <dsp:cNvSpPr/>
      </dsp:nvSpPr>
      <dsp:spPr>
        <a:xfrm>
          <a:off x="173486" y="1055180"/>
          <a:ext cx="172748" cy="647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7806"/>
              </a:lnTo>
              <a:lnTo>
                <a:pt x="172748" y="6478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5721B-B6CA-4FB1-B97E-75AE2799E3C9}">
      <dsp:nvSpPr>
        <dsp:cNvPr id="0" name=""/>
        <dsp:cNvSpPr/>
      </dsp:nvSpPr>
      <dsp:spPr>
        <a:xfrm>
          <a:off x="346234" y="1271116"/>
          <a:ext cx="1381986" cy="863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kern="1200" dirty="0"/>
            <a:t>Lack of after-sales support</a:t>
          </a:r>
        </a:p>
      </dsp:txBody>
      <dsp:txXfrm>
        <a:off x="371532" y="1296414"/>
        <a:ext cx="1331390" cy="813145"/>
      </dsp:txXfrm>
    </dsp:sp>
    <dsp:sp modelId="{D9807E70-5543-473F-8198-48232C07053A}">
      <dsp:nvSpPr>
        <dsp:cNvPr id="0" name=""/>
        <dsp:cNvSpPr/>
      </dsp:nvSpPr>
      <dsp:spPr>
        <a:xfrm>
          <a:off x="173486" y="1055180"/>
          <a:ext cx="172748" cy="1727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7483"/>
              </a:lnTo>
              <a:lnTo>
                <a:pt x="172748" y="17274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CF26C-44B1-4961-A25C-58B4E5FD225F}">
      <dsp:nvSpPr>
        <dsp:cNvPr id="0" name=""/>
        <dsp:cNvSpPr/>
      </dsp:nvSpPr>
      <dsp:spPr>
        <a:xfrm>
          <a:off x="346234" y="2350793"/>
          <a:ext cx="1381986" cy="863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cap="none" spc="0" dirty="0">
              <a:ln w="0"/>
              <a:effectLst/>
            </a:rPr>
            <a:t>Slow response and rude behavior by employees</a:t>
          </a:r>
          <a:r>
            <a:rPr lang="en-US" sz="1100" kern="1200" dirty="0">
              <a:ln w="0"/>
              <a:effectLst/>
            </a:rPr>
            <a:t> </a:t>
          </a:r>
          <a:endParaRPr lang="en-IN" sz="1100" kern="1200" dirty="0">
            <a:effectLst/>
          </a:endParaRPr>
        </a:p>
      </dsp:txBody>
      <dsp:txXfrm>
        <a:off x="371532" y="2376091"/>
        <a:ext cx="1331390" cy="813145"/>
      </dsp:txXfrm>
    </dsp:sp>
    <dsp:sp modelId="{D025F111-A949-4B16-AFAA-DF7C0777A8C0}">
      <dsp:nvSpPr>
        <dsp:cNvPr id="0" name=""/>
        <dsp:cNvSpPr/>
      </dsp:nvSpPr>
      <dsp:spPr>
        <a:xfrm>
          <a:off x="173486" y="1055180"/>
          <a:ext cx="172748" cy="2807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7159"/>
              </a:lnTo>
              <a:lnTo>
                <a:pt x="172748" y="28071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9C709-80A8-43EE-B5B3-56F5F68AF84B}">
      <dsp:nvSpPr>
        <dsp:cNvPr id="0" name=""/>
        <dsp:cNvSpPr/>
      </dsp:nvSpPr>
      <dsp:spPr>
        <a:xfrm>
          <a:off x="346234" y="3430470"/>
          <a:ext cx="1381986" cy="863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n w="0"/>
              <a:effectLst/>
            </a:rPr>
            <a:t>Lack of proper feedback system </a:t>
          </a:r>
          <a:endParaRPr lang="en-IN" sz="1100" kern="1200" dirty="0">
            <a:effectLst/>
          </a:endParaRPr>
        </a:p>
      </dsp:txBody>
      <dsp:txXfrm>
        <a:off x="371532" y="3455768"/>
        <a:ext cx="1331390" cy="813145"/>
      </dsp:txXfrm>
    </dsp:sp>
    <dsp:sp modelId="{3277B353-9F6B-4C12-9354-70A5E4CD063C}">
      <dsp:nvSpPr>
        <dsp:cNvPr id="0" name=""/>
        <dsp:cNvSpPr/>
      </dsp:nvSpPr>
      <dsp:spPr>
        <a:xfrm>
          <a:off x="2160091" y="191439"/>
          <a:ext cx="1727483" cy="86374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Lack of Innovation</a:t>
          </a:r>
        </a:p>
      </dsp:txBody>
      <dsp:txXfrm>
        <a:off x="2185389" y="216737"/>
        <a:ext cx="1676887" cy="813145"/>
      </dsp:txXfrm>
    </dsp:sp>
    <dsp:sp modelId="{F60D2AE1-0DB0-4964-8C5D-2814DD437408}">
      <dsp:nvSpPr>
        <dsp:cNvPr id="0" name=""/>
        <dsp:cNvSpPr/>
      </dsp:nvSpPr>
      <dsp:spPr>
        <a:xfrm>
          <a:off x="2332840" y="1055180"/>
          <a:ext cx="172748" cy="647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7806"/>
              </a:lnTo>
              <a:lnTo>
                <a:pt x="172748" y="6478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D7C75E-16CF-410D-AB90-8BBA0038F247}">
      <dsp:nvSpPr>
        <dsp:cNvPr id="0" name=""/>
        <dsp:cNvSpPr/>
      </dsp:nvSpPr>
      <dsp:spPr>
        <a:xfrm>
          <a:off x="2505588" y="1271116"/>
          <a:ext cx="1381986" cy="863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Poor build quality and design </a:t>
          </a:r>
        </a:p>
      </dsp:txBody>
      <dsp:txXfrm>
        <a:off x="2530886" y="1296414"/>
        <a:ext cx="1331390" cy="813145"/>
      </dsp:txXfrm>
    </dsp:sp>
    <dsp:sp modelId="{F9A43AD0-04D8-47AA-B459-E0EC0F9D49F6}">
      <dsp:nvSpPr>
        <dsp:cNvPr id="0" name=""/>
        <dsp:cNvSpPr/>
      </dsp:nvSpPr>
      <dsp:spPr>
        <a:xfrm>
          <a:off x="2332840" y="1055180"/>
          <a:ext cx="172748" cy="1727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7483"/>
              </a:lnTo>
              <a:lnTo>
                <a:pt x="172748" y="17274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F5927-B8B1-45D2-BA31-B0891B6EA833}">
      <dsp:nvSpPr>
        <dsp:cNvPr id="0" name=""/>
        <dsp:cNvSpPr/>
      </dsp:nvSpPr>
      <dsp:spPr>
        <a:xfrm>
          <a:off x="2505588" y="2350793"/>
          <a:ext cx="1381986" cy="863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Non user-friendly nature</a:t>
          </a:r>
        </a:p>
      </dsp:txBody>
      <dsp:txXfrm>
        <a:off x="2530886" y="2376091"/>
        <a:ext cx="1331390" cy="813145"/>
      </dsp:txXfrm>
    </dsp:sp>
    <dsp:sp modelId="{570D0A20-B11F-49A8-9BC1-C4C6ED4DC6C0}">
      <dsp:nvSpPr>
        <dsp:cNvPr id="0" name=""/>
        <dsp:cNvSpPr/>
      </dsp:nvSpPr>
      <dsp:spPr>
        <a:xfrm>
          <a:off x="2332840" y="1055180"/>
          <a:ext cx="172748" cy="2807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7159"/>
              </a:lnTo>
              <a:lnTo>
                <a:pt x="172748" y="28071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9FE5F-A985-4CE5-AB74-349EF7951BB6}">
      <dsp:nvSpPr>
        <dsp:cNvPr id="0" name=""/>
        <dsp:cNvSpPr/>
      </dsp:nvSpPr>
      <dsp:spPr>
        <a:xfrm>
          <a:off x="2505588" y="3430470"/>
          <a:ext cx="1381986" cy="863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Customers are switching to competitors</a:t>
          </a:r>
        </a:p>
      </dsp:txBody>
      <dsp:txXfrm>
        <a:off x="2530886" y="3455768"/>
        <a:ext cx="1331390" cy="813145"/>
      </dsp:txXfrm>
    </dsp:sp>
    <dsp:sp modelId="{254F063A-755D-46C1-B843-96C6B510B457}">
      <dsp:nvSpPr>
        <dsp:cNvPr id="0" name=""/>
        <dsp:cNvSpPr/>
      </dsp:nvSpPr>
      <dsp:spPr>
        <a:xfrm>
          <a:off x="4319445" y="191439"/>
          <a:ext cx="1727483" cy="86374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High Expectations by Customers</a:t>
          </a:r>
        </a:p>
      </dsp:txBody>
      <dsp:txXfrm>
        <a:off x="4344743" y="216737"/>
        <a:ext cx="1676887" cy="813145"/>
      </dsp:txXfrm>
    </dsp:sp>
    <dsp:sp modelId="{AB6645CF-C59F-4C51-890C-A63191D27E3C}">
      <dsp:nvSpPr>
        <dsp:cNvPr id="0" name=""/>
        <dsp:cNvSpPr/>
      </dsp:nvSpPr>
      <dsp:spPr>
        <a:xfrm>
          <a:off x="4492194" y="1055180"/>
          <a:ext cx="172748" cy="647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7806"/>
              </a:lnTo>
              <a:lnTo>
                <a:pt x="172748" y="6478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7AB80-886B-426F-A79B-B6CBCA1D0623}">
      <dsp:nvSpPr>
        <dsp:cNvPr id="0" name=""/>
        <dsp:cNvSpPr/>
      </dsp:nvSpPr>
      <dsp:spPr>
        <a:xfrm>
          <a:off x="4664942" y="1271116"/>
          <a:ext cx="1381986" cy="863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Overpricing and lack of offers</a:t>
          </a:r>
        </a:p>
      </dsp:txBody>
      <dsp:txXfrm>
        <a:off x="4690240" y="1296414"/>
        <a:ext cx="1331390" cy="813145"/>
      </dsp:txXfrm>
    </dsp:sp>
    <dsp:sp modelId="{1CB9C08F-0145-4AD4-9430-6B871B8A3754}">
      <dsp:nvSpPr>
        <dsp:cNvPr id="0" name=""/>
        <dsp:cNvSpPr/>
      </dsp:nvSpPr>
      <dsp:spPr>
        <a:xfrm>
          <a:off x="4492194" y="1055180"/>
          <a:ext cx="172748" cy="1727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7483"/>
              </a:lnTo>
              <a:lnTo>
                <a:pt x="172748" y="17274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08F4A-2BC6-4F76-9B4C-450B30E8ADCA}">
      <dsp:nvSpPr>
        <dsp:cNvPr id="0" name=""/>
        <dsp:cNvSpPr/>
      </dsp:nvSpPr>
      <dsp:spPr>
        <a:xfrm>
          <a:off x="4664942" y="2350793"/>
          <a:ext cx="1381986" cy="863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Misleading, false or incomplete information </a:t>
          </a:r>
        </a:p>
      </dsp:txBody>
      <dsp:txXfrm>
        <a:off x="4690240" y="2376091"/>
        <a:ext cx="1331390" cy="813145"/>
      </dsp:txXfrm>
    </dsp:sp>
    <dsp:sp modelId="{D3226684-87D0-40C5-94E5-3CDE6404206C}">
      <dsp:nvSpPr>
        <dsp:cNvPr id="0" name=""/>
        <dsp:cNvSpPr/>
      </dsp:nvSpPr>
      <dsp:spPr>
        <a:xfrm>
          <a:off x="4492194" y="1055180"/>
          <a:ext cx="172748" cy="2807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7159"/>
              </a:lnTo>
              <a:lnTo>
                <a:pt x="172748" y="28071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6D243-C521-4AC2-BE60-5A186317274B}">
      <dsp:nvSpPr>
        <dsp:cNvPr id="0" name=""/>
        <dsp:cNvSpPr/>
      </dsp:nvSpPr>
      <dsp:spPr>
        <a:xfrm>
          <a:off x="4664942" y="3430470"/>
          <a:ext cx="1381986" cy="863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Company’s declining reputation</a:t>
          </a:r>
        </a:p>
      </dsp:txBody>
      <dsp:txXfrm>
        <a:off x="4690240" y="3455768"/>
        <a:ext cx="1331390" cy="8131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1891C-27E1-4AEB-9834-946091B58868}">
      <dsp:nvSpPr>
        <dsp:cNvPr id="0" name=""/>
        <dsp:cNvSpPr/>
      </dsp:nvSpPr>
      <dsp:spPr>
        <a:xfrm>
          <a:off x="2218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schemeClr val="tx1"/>
              </a:solidFill>
            </a:rPr>
            <a:t>Exit</a:t>
          </a:r>
          <a:r>
            <a:rPr lang="en-IN" sz="900" kern="1200" dirty="0">
              <a:solidFill>
                <a:schemeClr val="tx1"/>
              </a:solidFill>
            </a:rPr>
            <a:t> </a:t>
          </a:r>
          <a:r>
            <a:rPr lang="en-IN" sz="900" b="1" kern="1200" dirty="0">
              <a:solidFill>
                <a:schemeClr val="tx1"/>
              </a:solidFill>
            </a:rPr>
            <a:t>interviews</a:t>
          </a:r>
        </a:p>
      </dsp:txBody>
      <dsp:txXfrm>
        <a:off x="240979" y="0"/>
        <a:ext cx="814006" cy="477521"/>
      </dsp:txXfrm>
    </dsp:sp>
    <dsp:sp modelId="{2D167298-EE56-4AFE-A7FC-7135F72B7AC4}">
      <dsp:nvSpPr>
        <dsp:cNvPr id="0" name=""/>
        <dsp:cNvSpPr/>
      </dsp:nvSpPr>
      <dsp:spPr>
        <a:xfrm>
          <a:off x="1164593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schemeClr val="tx1"/>
              </a:solidFill>
            </a:rPr>
            <a:t>Internal surveys</a:t>
          </a:r>
        </a:p>
      </dsp:txBody>
      <dsp:txXfrm>
        <a:off x="1403354" y="0"/>
        <a:ext cx="814006" cy="477521"/>
      </dsp:txXfrm>
    </dsp:sp>
    <dsp:sp modelId="{74B78F30-DE98-4CD7-9124-AED3D45815C9}">
      <dsp:nvSpPr>
        <dsp:cNvPr id="0" name=""/>
        <dsp:cNvSpPr/>
      </dsp:nvSpPr>
      <dsp:spPr>
        <a:xfrm>
          <a:off x="2326969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schemeClr val="tx1"/>
              </a:solidFill>
            </a:rPr>
            <a:t>Prioritize and evaluate workload</a:t>
          </a:r>
        </a:p>
      </dsp:txBody>
      <dsp:txXfrm>
        <a:off x="2565730" y="0"/>
        <a:ext cx="814006" cy="477521"/>
      </dsp:txXfrm>
    </dsp:sp>
    <dsp:sp modelId="{03D34C10-88CA-4200-91D0-2AF1048199C6}">
      <dsp:nvSpPr>
        <dsp:cNvPr id="0" name=""/>
        <dsp:cNvSpPr/>
      </dsp:nvSpPr>
      <dsp:spPr>
        <a:xfrm>
          <a:off x="3489344" y="0"/>
          <a:ext cx="1291527" cy="477521"/>
        </a:xfrm>
        <a:prstGeom prst="chevron">
          <a:avLst/>
        </a:prstGeom>
        <a:solidFill>
          <a:srgbClr val="FFE5FF"/>
        </a:solidFill>
        <a:ln w="38100" cap="flat" cmpd="sng" algn="ctr">
          <a:solidFill>
            <a:srgbClr val="9900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Review the hiring process</a:t>
          </a:r>
          <a:endParaRPr lang="en-IN" sz="900" b="1" kern="1200" dirty="0">
            <a:solidFill>
              <a:schemeClr val="tx1"/>
            </a:solidFill>
          </a:endParaRPr>
        </a:p>
      </dsp:txBody>
      <dsp:txXfrm>
        <a:off x="3728105" y="0"/>
        <a:ext cx="814006" cy="477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7:15.2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8:51.2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9:17.7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206 14 24575,'-98'-12'0,"24"11"0,44 1 0,26 0 0,10 0 0,69 0-1365,-61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9:20.3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11 24575,'2'-1'0,"0"-1"0,3 1 0,3 0 0,5 0 0,5 0 0,5 1 0,3 0 0,-1 0 0,-1 0 0,-4 0 0,-5 0 0,-3 0 0,-3 0 0,0-1 0,-1 0 0,-2-1-8191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9:25.7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20 24575,'2'0'0,"5"0"0,13-1 0,14 0 0,16-2 0,10 1 0,8-1 0,-1 1 0,-6-1 0,-10 1 0,-11 1 0,-13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9:27.90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24575,'5'0'0,"12"0"0,21 0 0,22 0 0,19 0 0,9 0 0,2 0 0,-6 0 0,-15 0 0,-19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9:38.5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 24575,'0'-1'0,"0"1"0,1-1 0,-1 1 0,0-1 0,1 1 0,-1 0 0,0-1 0,1 1 0,-1-1 0,0 1 0,1 0 0,-1-1 0,1 1 0,-1 0 0,1-1 0,-1 1 0,1 0 0,-1-1 0,1 1 0,-1 0 0,1 0 0,-1 0 0,1 0 0,-1 0 0,1 0 0,-1-1 0,1 1 0,-1 0 0,1 1 0,0-1 0,-1 0 0,1 0 0,-1 0 0,1 0 0,-1 0 0,1 0 0,-1 1 0,1-1 0,-1 0 0,1 0 0,-1 1 0,1-1 0,-1 0 0,1 1 0,23 12 0,-6 6 0,-11-11 0,1 0 0,0-1 0,0 0 0,0 0 0,1-1 0,10 7 0,13 4 0,0 2 0,32 26 0,27 18-1365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9:40.2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24575,'1'1'0,"2"2"0,1 0 0,0 0 0,1 1 0,0-1 0,0-1 0,1-1 0,1-1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9:46.7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381 142 24575,'0'-2'0,"-1"1"0,0-1 0,1 1 0,-1-1 0,0 1 0,0-1 0,1 1 0,-1 0 0,-1-1 0,1 1 0,0 0 0,0 0 0,0 0 0,0 0 0,-1 0 0,1 0 0,-1 0 0,1 0 0,-2-1 0,-36-17 0,28 15 0,-76-49 0,85 53 0,-1 1 0,1-1 0,-1 1 0,1 0 0,0 0 0,0 0 0,-1 0 0,1 0 0,0 0 0,0 1 0,0-1 0,0 1 0,0-1 0,1 1 0,-3 2 0,-16 11 0,-54 11 0,70-25 0,-1 1 0,1-1 0,-1-1 0,1 1 0,-1-1 0,0 1 0,1-1 0,-1-1 0,0 1 0,1-1 0,-1 0 0,0 0 0,1 0 0,-7-3 0,9 2 7,1 0-1,-1 0 0,0 0 0,1 0 1,0 0-1,-1-1 0,1 1 1,0 0-1,0-1 0,1 1 1,-1-1-1,0 1 0,1-1 0,0 1 1,-1-1-1,1 0 0,0 1 1,1-4-1,-2 3-105,1 0 0,0 0 0,0-1 0,0 1 0,1 0 0,-1 0 0,1-1 0,0 1 0,0 0 0,0 0 0,0 0 0,1 0 0,-1 0 0,3-3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9:50.2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21 105 24575,'-20'-50'0,"19"46"-97,1 0-1,0 0 1,0 1-1,1-1 1,-1 0-1,1 0 1,0 1-1,-1-1 1,2 0-1,-1 1 1,0-1-1,1 1 0,2-4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40:08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24575,'43'-2'0,"-25"1"0,0 0 0,1 1 0,32 5 0,-47-4 0,0 0 0,0 0 0,0 0 0,0 0 0,0 1 0,-1-1 0,1 1 0,0 0 0,-1 0 0,1 1 0,-1-1 0,0 1 0,0 0 0,0-1 0,0 1 0,0 1 0,-1-1 0,1 0 0,-1 1 0,0-1 0,3 8 0,1 5 0,0 0 0,-1 0 0,-1 0 0,-1 1 0,-1 0 0,0-1 0,-1 1 0,0 0 0,-2 0 0,-3 29 0,2-43 0,1 0 0,-1-1 0,0 0 0,0 1 0,0-1 0,0 0 0,0 0 0,-1 0 0,1 0 0,-1 0 0,1 0 0,-1-1 0,1 1 0,-1-1 0,0 0 0,0 0 0,0 0 0,0 0 0,0 0 0,-4 0 0,-66 9 0,71-10 0,0 1 0,1-1 0,-1 1 0,0-1 0,0 0 0,0 0 0,0 0 0,0 0 0,0 0 0,0 0 0,1-1 0,-1 1 0,0-1 0,0 1 0,0-1 0,0 0 0,1 1 0,-1-1 0,0 0 0,1 0 0,-1 0 0,1-1 0,-1 1 0,1 0 0,0 0 0,-1-1 0,1 1 0,0-1 0,0 1 0,0-1 0,0 0 0,0 1 0,0-1 0,0 0 0,1 0 0,-2-3 0,-9-19 0,1 12-1365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7:18.9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9:59.7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40:00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40:14.6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445 195 24575,'1'0'0,"0"1"0,0-1 0,0 1 0,0 0 0,0-1 0,-1 1 0,1 0 0,0-1 0,0 1 0,-1 0 0,1 0 0,0 0 0,-1 0 0,1 0 0,-1 0 0,0 0 0,1 0 0,-1 0 0,0 0 0,1 0 0,-1 0 0,0 0 0,0 0 0,0 0 0,0 0 0,0 0 0,0 0 0,0 1 0,0 41 0,0-36 0,0 0 0,-1 3 0,1 1 0,0-1 0,1 0 0,3 15 0,-4-24 0,1 0 0,-1 0 0,0 0 0,1 0 0,-1 0 0,1 1 0,-1-1 0,1 0 0,0 0 0,-1 0 0,1-1 0,0 1 0,0 0 0,0 0 0,-1 0 0,1-1 0,0 1 0,0 0 0,2 0 0,-2 0 0,1-1 0,-1 0 0,1 0 0,-1 0 0,1 0 0,-1-1 0,1 1 0,-1 0 0,1-1 0,-1 1 0,0 0 0,1-1 0,-1 0 0,0 1 0,1-1 0,-1 0 0,0 0 0,0 0 0,0 0 0,2-1 0,-1 0 0,0-1 0,-1 0 0,1 1 0,-1-1 0,1 0 0,-1 0 0,0 0 0,0 0 0,0 0 0,-1 0 0,1 0 0,-1 0 0,1 0 0,-1-1 0,0 1 0,0 0 0,-1 0 0,1 0 0,-2-4 0,1-6 0,-2 1 0,1 1 0,-8-21 0,7 27 0,1 0 0,-1 1 0,0-1 0,0 0 0,-1 1 0,1 0 0,-1 0 0,0 0 0,0 0 0,0 1 0,-1-1 0,1 1 0,-1 0 0,0 0 0,0 1 0,0-1 0,0 1 0,0 0 0,-7-1 0,0-2 0,-43-23 0,-10-5 0,16 15 0,3 1 0,-1 2 0,-74-15 0,99 26-1365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40:19.2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306 0 24575,'-3'0'0,"-4"0"0,-4 0 0,-8 0 0,-11 0 0,-12 3 0,-2 4 0,0 1 0,3 2 0,4-1 0,9-2-8191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44:15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897 820 24575,'-26'0'0,"0"2"0,1 0 0,-1 2 0,1 1 0,-35 11 0,59-16 0,0 0 0,0 1 0,0-1 0,1 0 0,-1 0 0,0 0 0,0 1 0,1-1 0,-1 0 0,0 1 0,0-1 0,1 1 0,-1-1 0,0 0 0,1 1 0,-1 0 0,1-1 0,-1 1 0,0-1 0,1 1 0,-1 0 0,1-1 0,0 1 0,-1 0 0,1 0 0,0-1 0,-1 1 0,1 1 0,0-1 0,1 0 0,0 0 0,-1 0 0,1 0 0,0 0 0,-1 0 0,1-1 0,0 1 0,0 0 0,0 0 0,0-1 0,0 1 0,0-1 0,0 1 0,0-1 0,2 2 0,50 12 0,115-7 0,-227-32 0,-8 7 0,-97-14 0,85 18 0,79 14 0,-1 0 0,0 0 0,1 0 0,-1 0 0,0 0 0,1 0 0,-1 0 0,0 0 0,1-1 0,-1 1 0,0 0 0,1 0 0,-1-1 0,0 1 0,1 0 0,-1-1 0,1 1 0,-1-1 0,1 1 0,-1-1 0,1 1 0,-1-1 0,1 1 0,0-1 0,-1 1 0,0-2 0,12-9 0,29-5 0,-9 12 0,57 1 0,-56 3 0,51-6 0,-83 5 0,0 1 0,-1 0 0,1 0 0,0 0 0,0 0 0,0 0 0,0 0 0,0-1 0,0 1 0,0 0 0,0 0 0,0 0 0,0 0 0,0 0 0,0-1 0,-1 1 0,1 0 0,0 0 0,0 0 0,0 0 0,0 0 0,0-1 0,1 1 0,-1 0 0,0 0 0,0 0 0,0 0 0,0 0 0,0-1 0,0 1 0,0 0 0,0 0 0,0 0 0,0 0 0,0 0 0,0 0 0,0-1 0,1 1 0,-1 0 0,0 0 0,0 0 0,0 0 0,0 0 0,0 0 0,0 0 0,1 0 0,-1 0 0,0 0 0,0 0 0,0-1 0,0 1 0,0 0 0,1 0 0,-1 0 0,0 0 0,0 0 0,0 0 0,0 0 0,0 0 0,1 0 0,-1 0 0,0 1 0,0-1 0,0 0 0,0 0 0,1 0 0,-19-9 0,-28-4 0,-13 4 0,-75-2 0,-3 1 0,160 11 0,-1-1 0,31-4 0,12-1 0,-20 5 0,-1 0 0,57-8 0,-89 5 0,-12-1 0,-21-5 0,-36-3 0,-278-24 0,334 36 0,-1 0 0,0 0 0,0 0 0,0 0 0,0-1 0,0 1 0,0-1 0,0 1 0,0-1 0,1 0 0,-1 0 0,0 0 0,0 0 0,1 0 0,-3-2 0,4 3 0,1-1 0,-1 0 0,0 1 0,1-1 0,-1 0 0,1 1 0,-1-1 0,1 0 0,-1 1 0,1-1 0,0 1 0,-1-1 0,1 1 0,0-1 0,-1 1 0,1 0 0,0-1 0,0 1 0,-1 0 0,1 0 0,0-1 0,0 1 0,-1 0 0,2 0 0,72-17 0,-68 15 0,63-8 0,-44 8 0,0-2 0,43-12 0,-68 16 0,0 0 0,0 0 0,0 0 0,1 0 0,-1 0 0,0 0 0,0 0 0,0 0 0,0 0 0,1 0 0,-1 0 0,0 0 0,0 0 0,0 0 0,0 0 0,1 0 0,-1-1 0,0 1 0,0 0 0,0 0 0,0 0 0,0 0 0,1 0 0,-1 0 0,0-1 0,0 1 0,0 0 0,0 0 0,0 0 0,0 0 0,0-1 0,0 1 0,0 0 0,1 0 0,-1 0 0,0 0 0,0-1 0,0 1 0,0 0 0,0 0 0,0 0 0,0-1 0,0 1 0,0 0 0,0 0 0,-1 0 0,1 0 0,0-1 0,0 1 0,0 0 0,0 0 0,0 0 0,0-1 0,-13-6 0,-20-3 0,-13 2 0,-54-1 0,-20-3 0,104 8 0,14-1 0,26-5 0,41-3 0,109-14 0,-272 19 0,95 8 0,1 0 0,-1 0 0,1 0 0,-1 0 0,1-1 0,0 1 0,-1-1 0,1 1 0,0-1 0,-1 0 0,1 0 0,0 0 0,0 0 0,0 0 0,-3-2 0,6-10 0,17-5 0,-17 18 0,-1 0 0,1 0 0,-1 0 0,1-1 0,-1 1 0,1 0 0,-1 0 0,0-1 0,1 1 0,-1 0 0,1-1 0,-1 1 0,0-1 0,1 1 0,-1 0 0,0-1 0,0 1 0,1-1 0,-1 1 0,0-1 0,0 1 0,0-1 0,1 1 0,-1-1 0,0 1 0,0-1 0,0 1 0,0-1 0,0 1 0,0-1 0,0 1 0,0-1 0,0 1 0,0-1 0,-18-7 0,-37 5 0,49 3 0,-23 1 0,21 0 0,1-1 0,-1 0 0,0 0 0,1 0 0,-1-1 0,1 0 0,-1 0 0,-14-5 0,22 6 0,0 0 0,0 0 0,0 0 0,0 0 0,0 0 0,-1-1 0,1 1 0,0 0 0,0 0 0,0 0 0,0 0 0,0 0 0,0 0 0,0-1 0,0 1 0,-1 0 0,1 0 0,0 0 0,0 0 0,0 0 0,0-1 0,0 1 0,0 0 0,0 0 0,0 0 0,0 0 0,0-1 0,0 1 0,0 0 0,0 0 0,0 0 0,0 0 0,0 0 0,0-1 0,0 1 0,0 0 0,0 0 0,1 0 0,-1 0 0,0 0 0,0-1 0,0 1 0,0 0 0,0 0 0,0 0 0,0 0 0,0 0 0,1 0 0,-1 0 0,0-1 0,0 1 0,0 0 0,0 0 0,0 0 0,1 0 0,-1 0 0,0 0 0,0 0 0,0 0 0,1 0 0,14-8 0,0 1 0,-30 3 0,11 4 0,0 0 0,0-1 0,0 1 0,0-1 0,0 1 0,1-1 0,-1 0 0,0 0 0,-5-3 0,9 4 0,-1-1 0,1 1 0,-1-1 0,1 1 0,0 0 0,-1-1 0,1 1 0,0-1 0,-1 1 0,1-1 0,0 1 0,0-1 0,-1 1 0,1-1 0,0 1 0,0-1 0,0 1 0,0-1 0,-1 1 0,1-1 0,0 0 0,0 1 0,0-1 0,0 1 0,1-2 0,12-21 0,-12 22 0,0 1 0,0-1 0,0 1 0,0-1 0,-1 0 0,1 0 0,0 1 0,-1-1 0,1 0 0,0 0 0,-1 0 0,1 1 0,-1-1 0,0 0 0,1 0 0,-1 0 0,0 0 0,1 0 0,-1 0 0,0 0 0,0 0 0,0 0 0,0 0 0,0 0 0,0 0 0,0 0 0,0 0 0,0 0 0,0 0 0,-1 0 0,1 0 0,0 0 0,-1 0 0,1 0 0,-1 0 0,1 0 0,-1 0 0,1 1 0,-1-1 0,0 0 0,1 0 0,-1 0 0,0 1 0,-1-2 0,-4-1 0,-1 0 0,0 0 0,0 1 0,0 0 0,-12-3 0,-25-8 0,41 11 0,1 1 0,-1-1 0,1 0 0,-1 0 0,1-1 0,0 1 0,0 0 0,0-1 0,0 1 0,0-1 0,1 0 0,-1 1 0,1-1 0,-1 0 0,1 0 0,-1-4 0,-12-23 0,-17-3 0,28 31 0,0-1 0,0 0 0,0 1 0,0-1 0,0 0 0,1 0 0,-1-1 0,1 1 0,0 0 0,0-1 0,0 1 0,0-1 0,-2-7 0,3 8-1,0 0 0,0 0-1,-1 0 1,1 0-1,-1 0 1,0 1 0,0-1-1,0 1 1,0-1 0,0 1-1,0 0 1,-1 0-1,1 0 1,-5-2 0,-9-10-1344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7:22.7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589 408 24575,'-2'-4'0,"8"-9"0,10-5 0,-27 21 0,-16 5 0,23-7 0,-4 2 0,1 0 0,-1-1 0,0-1 0,0 1 0,0-1 0,0-1 0,0 1 0,0-1 0,0-1 0,0 0 0,0 0 0,-14-4 0,21 5 0,1 0 0,-1 0 0,1-1 0,-1 1 0,1 0 0,-1 0 0,1-1 0,-1 1 0,1 0 0,0-1 0,-1 1 0,1 0 0,-1-1 0,1 1 0,0-1 0,-1 1 0,1-1 0,0 1 0,0-1 0,0 1 0,-1-1 0,1 1 0,0-1 0,0 1 0,0-1 0,0 1 0,0-1 0,0 1 0,0-1 0,0 1 0,0-1 0,0 1 0,0-2 0,14-15 0,26-7 0,-39 24 0,133-54 0,-230 48 0,25 7 0,20 1 0,-82-7 0,131 4 0,5 0 0,15-3 0,21-2 0,-25 4 0,39-6 0,-53 8 0,0 0 0,0 0 0,0 0 0,0 0 0,0 0 0,1 0 0,-1 0 0,0 0 0,0 0 0,0 0 0,0 0 0,1 0 0,-1 0 0,0 0 0,0 0 0,0 0 0,0 0 0,0 0 0,0 0 0,1 0 0,-1 0 0,0 0 0,0-1 0,0 1 0,0 0 0,0 0 0,0 0 0,0 0 0,1 0 0,-1 0 0,0-1 0,0 1 0,0 0 0,0 0 0,0 0 0,0 0 0,0 0 0,0-1 0,0 1 0,0 0 0,0 0 0,0 0 0,0 0 0,0 0 0,0-1 0,0 1 0,0 0 0,0 0 0,0 0 0,0 0 0,0 0 0,0-1 0,0 1 0,-1 0 0,1 0 0,0 0 0,0 0 0,0 0 0,0 0 0,0-1 0,0 1 0,0 0 0,0 0 0,-1 0 0,-14-7 0,-22-2 0,-84-10 0,248 15 0,-37 3 0,-90 1 0,0 0 0,0 0 0,0-1 0,0 1 0,0 0 0,0 0 0,0 0 0,0 0 0,0 0 0,0 0 0,0 0 0,0 0 0,0 0 0,0 0 0,0 0 0,0 0 0,0 0 0,0 0 0,0 0 0,0-1 0,0 1 0,0 0 0,0 0 0,0 0 0,0 0 0,0 0 0,0 0 0,0 0 0,0 0 0,0 0 0,0 0 0,0 0 0,0 0 0,0 0 0,0 0 0,0-1 0,0 1 0,0 0 0,0 0 0,0 0 0,0 0 0,0 0 0,0 0 0,0 0 0,0 0 0,0 0 0,0 0 0,-13-4 0,-20-3 0,-371-56 0,632 61 0,-60 6 0,-364-24 0,58 8 0,120 6 0,37 1 0,46-1 0,-61 6 0,24-2 0,-3 0 0,-1 0 0,1-1 0,38-10 0,-63 13 0,0 0 0,1 0 0,-1 0 0,0 0 0,1 0 0,-1 0 0,0 0 0,1 0 0,-1 0 0,0-1 0,1 1 0,-1 0 0,0 0 0,1 0 0,-1 0 0,0 0 0,0 0 0,1-1 0,-1 1 0,0 0 0,0 0 0,1 0 0,-1-1 0,0 1 0,0 0 0,1 0 0,-1-1 0,0 1 0,0 0 0,0-1 0,0 1 0,0 0 0,1 0 0,-1-1 0,0 1 0,0 0 0,0-1 0,0 1 0,0 0 0,0-1 0,0 1 0,0 0 0,0-1 0,0 1 0,0 0 0,0-1 0,0 1 0,0 0 0,-1-1 0,1 1 0,-20-12 0,-31-1 0,-69-3 0,90 13 0,24 2 0,8 1 0,17-1 0,6 1 0,-25 0 0,0 0 0,0 0 0,1 0 0,-1 0 0,0 0 0,0 0 0,0 0 0,1-1 0,-1 1 0,0 0 0,0 0 0,1 0 0,-1 0 0,0 1 0,0-1 0,0 0 0,1 0 0,-1 0 0,0 0 0,0 0 0,0 0 0,1 0 0,-1 0 0,0 0 0,0 0 0,0 1 0,1-1 0,-1 0 0,0 0 0,0 0 0,0 0 0,0 1 0,0-1 0,1 0 0,-1 0 0,0 0 0,0 0 0,0 1 0,0-1 0,0 0 0,0 0 0,0 1 0,0-1 0,0 0 0,0 0 0,0 0 0,0 1 0,0-1 0,0 0 0,0 0 0,0 0 0,0 1 0,0-1 0,0 0 0,0 1 0,-1 10-1365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7:30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142 9 24575,'2'-2'0,"0"1"0,0 0 0,1 1 0,-1-1 0,0 0 0,0 1 0,1-1 0,-1 1 0,0-1 0,1 1 0,-1 0 0,0 0 0,5 1 0,4-1 0,601-2 0,-578 5 0,-31 1 0,-10 1 0,-15 4 0,-325 63 0,57-15 0,259-48 0,31-9 0,0 0 0,0 0 0,1 0 0,-1 0 0,0 0 0,0 0 0,0 0 0,0 0 0,0 0 0,0 0 0,0 0 0,0 0 0,1 0 0,-1 0 0,0 1 0,0-1 0,0 0 0,0 0 0,0 0 0,0 0 0,0 0 0,0 0 0,0 0 0,0 0 0,0 0 0,0 1 0,0-1 0,0 0 0,0 0 0,0 0 0,0 0 0,0 0 0,0 0 0,0 0 0,0 1 0,0-1 0,0 0 0,0 0 0,0 0 0,0 0 0,0 0 0,0 0 0,0 0 0,0 0 0,0 1 0,0-1 0,0 0 0,0 0 0,0 0 0,0 0 0,0 0 0,-1 0 0,1 0 0,0 0 0,0 0 0,0 0 0,0 0 0,0 0 0,0 1 0,0-1 0,0 0 0,0 0 0,-1 0 0,19 5 0,23 1 0,181 0 0,14 1 0,-226-4 0,-25 2 0,-29 2 0,-529 46 0,542-49 0,31-4 0,0 0 0,0 0 0,0 0 0,0 0 0,0 0 0,-1 0 0,1 0 0,0 0 0,0 0 0,0 0 0,0 0 0,0 0 0,-1 0 0,1 0 0,0 0 0,0 0 0,0 0 0,0 0 0,0 0 0,0 0 0,-1 0 0,1 0 0,0 0 0,0 0 0,0 1 0,0-1 0,0 0 0,0 0 0,0 0 0,-1 0 0,1 0 0,0 0 0,0 0 0,0 1 0,0-1 0,0 0 0,0 0 0,0 0 0,0 0 0,0 0 0,0 1 0,0-1 0,0 0 0,0 0 0,0 0 0,0 0 0,0 0 0,0 0 0,0 1 0,0-1 0,0 0 0,0 0 0,0 0 0,0 0 0,0 0 0,0 1 0,0-1 0,0 0 0,0 0 0,1 0 0,-1 0 0,0 0 0,0 0 0,0 0 0,0 1 0,0-1 0,0 0 0,0 0 0,1 0 0,16 8 0,25 4 0,368 48 0,6-36 0,-299-18 0,-358-5 0,146-3 0,-129 13 0,295-4 0,215-3-1365,-231-4-5461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8:53.4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1299 681 24575,'906'0'0,"-876"-1"0,-36-1 0,-54-3 0,-54-4-12,-1476-129-914,1436 119 926,-129-12 0,255 33 0,53 8 0,380 81 436,12-32 60,-377-54-490,38 5-6,410 35 0,-474-48 0,-28-4 0,-33-5 0,-136-26 0,-123-29 0,221 44 0,-124-51 0,203 72 0,0 0 0,0-1 0,1 0 0,-1 0 0,1-1 0,-1 0 0,1 0 0,-6-6 0,10 9 0,1 0 0,-1 0 0,0 1 0,1-1 0,-1 0 0,1 0 0,-1 0 0,1-1 0,0 1 0,-1 0 0,1 0 0,0 0 0,0 0 0,0 0 0,0 0 0,0 0 0,0 0 0,0-1 0,0 1 0,0-1 0,1 0 0,0 0 0,0-1 0,1 1 0,-1 0 0,0 1 0,1-1 0,-1 0 0,1 0 0,-1 0 0,1 1 0,0-1 0,0 1 0,3-2 0,22-13 0,1 1 0,0 2 0,1 1 0,1 1 0,0 1 0,1 2 0,39-6 0,-17 3 0,59-22 0,-110 33 0,0 0 0,0-1 0,0 0 0,0 1 0,0-1 0,0 0 0,-1 0 0,1 0 0,0 0 0,0-1 0,-1 1 0,1 0 0,-1-1 0,1 1 0,-1-1 0,1 1 0,-1-1 0,0 0 0,0 0 0,2-3 0,-3 4 0,0-1 0,0 0 0,-1 1 0,1-1 0,0 1 0,-1-1 0,1 1 0,-1-1 0,1 1 0,-1 0 0,0-1 0,1 1 0,-1-1 0,0 1 0,0 0 0,0 0 0,0 0 0,0-1 0,-1 1 0,-1-1 0,-10-8 0,-1 1 0,0 0 0,-29-12 0,43 21 0,-54-23 0,-1 3 0,-1 2 0,-106-20 0,-177 1 0,267 35 0,43 5 0,29 2 0,18 2 0,80 19 0,2-5 0,116 9 0,-124-18 0,306 30 0,-162-19 0,-212-18 0,-24-5 0,0 0 0,1 0 0,-1 0 0,0 1 0,0-1 0,0 0 0,0 0 0,0 0 0,0 0 0,0 0 0,1 0 0,-1 0 0,0 0 0,0 0 0,0 0 0,0 0 0,0 1 0,0-1 0,0 0 0,0 0 0,0 0 0,0 0 0,0 0 0,0 0 0,0 0 0,0 1 0,0-1 0,1 0 0,-1 0 0,0 0 0,0 0 0,0 0 0,0 0 0,0 1 0,-1-1 0,1 0 0,0 0 0,0 0 0,0 0 0,0 0 0,0 0 0,0 1 0,0-1 0,0 0 0,0 0 0,0 0 0,0 0 0,0 0 0,0 0 0,0 0 0,-1 0 0,1 0 0,0 1 0,0-1 0,0 0 0,0 0 0,0 0 0,0 0 0,0 0 0,-1 0 0,1 0 0,0 0 0,0 0 0,-39 11 0,-165 17 0,112-17 0,-100 24 0,170-26 0,22-9 0,-1 0 0,1 1 0,0-1 0,0 0 0,0 0 0,0 1 0,0-1 0,0 0 0,0 0 0,0 1 0,0-1 0,0 0 0,0 0 0,0 1 0,0-1 0,0 0 0,0 0 0,0 0 0,0 1 0,0-1 0,1 0 0,-1 0 0,0 1 0,0-1 0,0 0 0,0 0 0,0 0 0,1 0 0,-1 1 0,0-1 0,0 0 0,0 0 0,1 0 0,-1 0 0,0 1 0,0-1 0,0 0 0,1 0 0,-1 0 0,0 0 0,0 0 0,1 0 0,-1 0 0,44 11 0,485 41 0,-200-24 0,-584-10-192,180-11-981,45-4-5653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9:04.4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 1 24575,'-53'18'0,"-67"34"0,121-52 0,-1 0 0,0-1 0,0 1 0,0 0 0,0 0 0,0 0 0,0 0 0,1 0 0,-1 0 0,0 0 0,0 0 0,0 0 0,0 0 0,0 0 0,0 0 0,1 0 0,-1 0 0,0 0 0,0 0 0,0 1 0,0-1 0,0 0 0,0 0 0,1 0 0,-1 0 0,0 0 0,0 0 0,0 0 0,0 0 0,0 0 0,0 0 0,0 0 0,0 1 0,0-1 0,1 0 0,-1 0 0,0 0 0,0 0 0,0 0 0,0 0 0,0 1 0,0-1 0,0 0 0,0 0 0,0 0 0,0 0 0,0 0 0,0 0 0,0 1 0,0-1 0,0 0 0,0 0 0,0 0 0,0 0 0,0 0 0,0 0 0,0 1 0,0-1 0,-1 0 0,1 0 0,0 0 0,0 0 0,0 0 0,0 0 0,0 1 0,22 4 0,27 4 0,159 10 0,-205-19 0,0 1 0,0 0 0,0 0 0,0 0 0,0 0 0,0 1 0,0-1 0,0 1 0,3 2 0,-3 6 0,-20-1 0,-6-5 0,-1-1 0,-28 0 0,34-2 0,-1 0 0,0 1 0,1 0 0,-33 10 0,51-12 0,0 0 0,0 0 0,0 0 0,-1 0 0,1 0 0,0 0 0,0 0 0,0 0 0,0 1 0,0-1 0,0 0 0,-1 0 0,1 0 0,0 0 0,0 0 0,0 0 0,0 0 0,0 0 0,0 0 0,0 0 0,0 0 0,-1 1 0,1-1 0,0 0 0,0 0 0,0 0 0,0 0 0,0 0 0,0 0 0,0 1 0,0-1 0,0 0 0,0 0 0,0 0 0,0 0 0,0 0 0,0 0 0,0 1 0,0-1 0,0 0 0,0 0 0,0 0 0,0 0 0,0 0 0,0 1 0,0-1 0,0 0 0,0 0 0,0 0 0,1 0 0,-1 0 0,0 0 0,0 0 0,0 0 0,0 1 0,0-1 0,0 0 0,0 0 0,0 0 0,1 0 0,-1 0 0,0 0 0,0 0 0,0 0 0,15 8 0,20 2 0,55 6 26,-57-11-489,1 1-1,49 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9:10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24575,'62'1'-341,"0"4"0,0 2-1,81 19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8:49.5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24575,'2'0'0,"3"0"0,3 0 0,3 0 0,3 0 0,2 0 0,3 0 0,2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20:38:50.7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24575,'-2'0'0,"-4"0"0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E1285-59C2-4445-B943-3CC9B46D064D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3745C-4190-4EC2-AEA5-9EF32B3B2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46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g9KFpAfQ5bc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https://unsplash.com/photos/g9KFpAfQ5bc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23E16-E411-4F7F-82DE-C6559B0B19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1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00D71-CDB9-9B4F-3156-A8877C5AF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C4EB2-6CE1-3D72-ABEC-B7D77049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02E0-EC69-B8FB-EB72-3891051B6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25E5-CD43-4A2F-B61D-1BFBF43ADA29}" type="datetime1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BC1CE-238C-C4F3-77B7-5B51F6BA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17DDC-8067-44E7-8F2A-213389C3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11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B442-38D9-C726-46EF-EF663613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2FFD8-6FCD-1983-439B-1D6426EAF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CE3D9-8937-E4B2-FA39-470CE9D3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98D1A-DCDD-4F8B-B028-50C95A70DB16}" type="datetime1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8506F-1926-4484-D958-3975EFA8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B733C-0761-A19C-F196-0AF2FCF8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70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D0AF2-F42A-34C7-CF95-29FC1276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78769-069B-50D4-FD7D-5B93EE7F2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262FE-529E-82E7-39DD-54C1B82A2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1163-DEFC-4DD6-89F8-9DFCFFA9A4F1}" type="datetime1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069E2-85F1-A0AD-37D7-34C9B145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01E38-EC57-FF78-A9AC-EF855F2D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4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7E46-157A-B14A-7C77-05CFADE6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DD39-A977-F52D-3167-27B60D330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7DA1-2DAD-0E5F-082F-7B0941B13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D119-C250-4FCA-B063-8C5B6265C7D2}" type="datetime1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C56D7-5BAA-9593-2800-53DD6067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53D66-48C6-FB5B-720C-57225963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52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C15A-F664-CD85-6F9C-814DA5D2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084A9-A915-FAAD-088B-EDF5EBD69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C63EA-1991-34FA-B81D-D420171D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8131-814A-4EC3-AEE6-EBB5D09EF9D6}" type="datetime1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AA280-BF3D-1F8F-40E3-DC53D258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032B9-2A91-195C-0B63-7F732AC2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78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A640-4F21-0CC6-A226-DEBB0561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09D6-7BDB-4CB2-D67B-4CB78A309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2B258-74F5-E1EE-63A4-92A129996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04601-E489-6779-6183-860F7B8F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3E842-14DD-40A7-A903-9D296F75D0FE}" type="datetime1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B1658-9E04-EB03-EF0E-5D9AF3B68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7467-FFD7-CF08-F1B0-64D55D5B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9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9982-E406-8ACB-BC8B-D28C1064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15445-6E91-0A0F-E405-8C996646B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C2826-FEE0-3BD6-2720-5A549605D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09AB6A-D0D6-20C9-E958-A387F843B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4CB26-CBBB-A790-890A-E1E03358D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FF55C-D9CC-7FD6-5A92-13D0C913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AC408-C2B3-425C-BD83-B0BEDA367D61}" type="datetime1">
              <a:rPr lang="en-IN" smtClean="0"/>
              <a:t>21-02-2023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D0872-074F-6E47-CAA3-CA954DC1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96237-CEF8-ED37-46A3-376F3C18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9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E995-DCF6-7EB5-4788-DB97F3B6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DD46F-12DD-692B-6567-114D76EC2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EFBB-1FD7-4121-A66D-4F79765B3DF8}" type="datetime1">
              <a:rPr lang="en-IN" smtClean="0"/>
              <a:t>21-02-2023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C998A-AF31-68DA-2E8E-68A784DC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066E2B-03D7-D5AC-DED9-8DEDD036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32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D79A5-2914-A3A7-2662-0593DAFD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84A6-5EE9-4910-BE79-68CF5EB0EA46}" type="datetime1">
              <a:rPr lang="en-IN" smtClean="0"/>
              <a:t>21-02-2023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D60C1-5649-E7F2-5FFC-FD79E187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DA0D4-D345-8477-385A-F7405C9A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83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DB19-CA26-E8E6-5831-879962DB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C842-F1A1-5D76-5BBC-FC8659CE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D20E-A759-8066-1047-3EC52F775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A6860-62DF-07FE-D5CE-DBBAECFB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AF64-4291-4A8F-969C-DB68DEFD3811}" type="datetime1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1341E-A960-A1AB-78B6-F9E7E83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09748-B076-9268-0547-F1A38CF9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01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87B3-C974-2BD6-2F37-43F4007C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34F1C-FBC8-4E98-1B65-FDD9648E8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D5244-36A2-BF46-E3F5-D2A5967D0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91065-D040-724B-ED89-FEA9C198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113B-B70A-43BD-AA04-7D6C5F532738}" type="datetime1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C30E0-5CC5-1643-BBEC-47E607099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6780-A9DA-907A-6B24-07E8F097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686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EC3C7-D148-238F-85AC-117B80E2B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0F4E5-7D44-3954-4FEB-614C7344D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6CCEC-9412-A152-49D1-46A5CF697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C16E2-E15D-4805-9487-EFCD6E95C2B9}" type="datetime1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23026-9591-F42A-C08D-A9CD94A7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6BA54-BA7F-2E72-2724-8BBB0D39C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1FEDB-1E74-4CC7-9138-7D9F3824F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47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26" Type="http://schemas.openxmlformats.org/officeDocument/2006/relationships/diagramColors" Target="../diagrams/colors13.xml"/><Relationship Id="rId21" Type="http://schemas.openxmlformats.org/officeDocument/2006/relationships/diagramColors" Target="../diagrams/colors12.xml"/><Relationship Id="rId34" Type="http://schemas.openxmlformats.org/officeDocument/2006/relationships/image" Target="../media/image43.png"/><Relationship Id="rId7" Type="http://schemas.openxmlformats.org/officeDocument/2006/relationships/diagramData" Target="../diagrams/data10.xml"/><Relationship Id="rId12" Type="http://schemas.openxmlformats.org/officeDocument/2006/relationships/chart" Target="../charts/chart3.xml"/><Relationship Id="rId17" Type="http://schemas.microsoft.com/office/2007/relationships/diagramDrawing" Target="../diagrams/drawing11.xml"/><Relationship Id="rId25" Type="http://schemas.openxmlformats.org/officeDocument/2006/relationships/diagramQuickStyle" Target="../diagrams/quickStyle13.xml"/><Relationship Id="rId33" Type="http://schemas.openxmlformats.org/officeDocument/2006/relationships/image" Target="../media/image42.svg"/><Relationship Id="rId2" Type="http://schemas.openxmlformats.org/officeDocument/2006/relationships/diagramData" Target="../diagrams/data9.xml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29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24" Type="http://schemas.openxmlformats.org/officeDocument/2006/relationships/diagramLayout" Target="../diagrams/layout13.xml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5" Type="http://schemas.openxmlformats.org/officeDocument/2006/relationships/diagramColors" Target="../diagrams/colors9.xml"/><Relationship Id="rId15" Type="http://schemas.openxmlformats.org/officeDocument/2006/relationships/diagramQuickStyle" Target="../diagrams/quickStyle11.xml"/><Relationship Id="rId23" Type="http://schemas.openxmlformats.org/officeDocument/2006/relationships/diagramData" Target="../diagrams/data13.xml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diagramColors" Target="../diagrams/colors10.xml"/><Relationship Id="rId19" Type="http://schemas.openxmlformats.org/officeDocument/2006/relationships/diagramLayout" Target="../diagrams/layout12.xml"/><Relationship Id="rId31" Type="http://schemas.openxmlformats.org/officeDocument/2006/relationships/image" Target="../media/image40.svg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Relationship Id="rId27" Type="http://schemas.microsoft.com/office/2007/relationships/diagramDrawing" Target="../diagrams/drawing13.xml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16.xml"/><Relationship Id="rId18" Type="http://schemas.openxmlformats.org/officeDocument/2006/relationships/image" Target="../media/image48.svg"/><Relationship Id="rId26" Type="http://schemas.openxmlformats.org/officeDocument/2006/relationships/image" Target="../media/image56.svg"/><Relationship Id="rId39" Type="http://schemas.openxmlformats.org/officeDocument/2006/relationships/image" Target="../media/image62.svg"/><Relationship Id="rId21" Type="http://schemas.openxmlformats.org/officeDocument/2006/relationships/image" Target="../media/image51.png"/><Relationship Id="rId34" Type="http://schemas.openxmlformats.org/officeDocument/2006/relationships/image" Target="../media/image59.png"/><Relationship Id="rId42" Type="http://schemas.openxmlformats.org/officeDocument/2006/relationships/image" Target="../media/image65.png"/><Relationship Id="rId47" Type="http://schemas.openxmlformats.org/officeDocument/2006/relationships/image" Target="../media/image70.svg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29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24" Type="http://schemas.openxmlformats.org/officeDocument/2006/relationships/image" Target="../media/image54.svg"/><Relationship Id="rId32" Type="http://schemas.openxmlformats.org/officeDocument/2006/relationships/diagramColors" Target="../diagrams/colors17.xml"/><Relationship Id="rId37" Type="http://schemas.openxmlformats.org/officeDocument/2006/relationships/image" Target="../media/image42.svg"/><Relationship Id="rId40" Type="http://schemas.openxmlformats.org/officeDocument/2006/relationships/image" Target="../media/image63.png"/><Relationship Id="rId45" Type="http://schemas.openxmlformats.org/officeDocument/2006/relationships/image" Target="../media/image68.svg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23" Type="http://schemas.openxmlformats.org/officeDocument/2006/relationships/image" Target="../media/image53.png"/><Relationship Id="rId28" Type="http://schemas.openxmlformats.org/officeDocument/2006/relationships/image" Target="../media/image58.svg"/><Relationship Id="rId36" Type="http://schemas.openxmlformats.org/officeDocument/2006/relationships/image" Target="../media/image41.png"/><Relationship Id="rId10" Type="http://schemas.openxmlformats.org/officeDocument/2006/relationships/diagramColors" Target="../diagrams/colors15.xml"/><Relationship Id="rId19" Type="http://schemas.openxmlformats.org/officeDocument/2006/relationships/image" Target="../media/image49.png"/><Relationship Id="rId31" Type="http://schemas.openxmlformats.org/officeDocument/2006/relationships/diagramQuickStyle" Target="../diagrams/quickStyle17.xml"/><Relationship Id="rId44" Type="http://schemas.openxmlformats.org/officeDocument/2006/relationships/image" Target="../media/image67.png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Relationship Id="rId22" Type="http://schemas.openxmlformats.org/officeDocument/2006/relationships/image" Target="../media/image52.svg"/><Relationship Id="rId27" Type="http://schemas.openxmlformats.org/officeDocument/2006/relationships/image" Target="../media/image57.png"/><Relationship Id="rId30" Type="http://schemas.openxmlformats.org/officeDocument/2006/relationships/diagramLayout" Target="../diagrams/layout17.xml"/><Relationship Id="rId35" Type="http://schemas.openxmlformats.org/officeDocument/2006/relationships/image" Target="../media/image60.svg"/><Relationship Id="rId43" Type="http://schemas.openxmlformats.org/officeDocument/2006/relationships/image" Target="../media/image66.svg"/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12" Type="http://schemas.openxmlformats.org/officeDocument/2006/relationships/diagramData" Target="../diagrams/data16.xml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microsoft.com/office/2007/relationships/diagramDrawing" Target="../diagrams/drawing17.xml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20" Type="http://schemas.openxmlformats.org/officeDocument/2006/relationships/image" Target="../media/image50.svg"/><Relationship Id="rId41" Type="http://schemas.openxmlformats.org/officeDocument/2006/relationships/image" Target="../media/image6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13" Type="http://schemas.openxmlformats.org/officeDocument/2006/relationships/image" Target="../media/image72.svg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image" Target="../media/image7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5" Type="http://schemas.openxmlformats.org/officeDocument/2006/relationships/image" Target="../media/image74.svg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eobrava.wordpress.com/2015/09/11/digital-marketing-services-will-reach-120-billion-by-2020/" TargetMode="External"/><Relationship Id="rId13" Type="http://schemas.openxmlformats.org/officeDocument/2006/relationships/diagramLayout" Target="../diagrams/layout21.xml"/><Relationship Id="rId18" Type="http://schemas.openxmlformats.org/officeDocument/2006/relationships/diagramLayout" Target="../diagrams/layout22.xml"/><Relationship Id="rId3" Type="http://schemas.openxmlformats.org/officeDocument/2006/relationships/diagramLayout" Target="../diagrams/layout20.xml"/><Relationship Id="rId21" Type="http://schemas.microsoft.com/office/2007/relationships/diagramDrawing" Target="../diagrams/drawing22.xml"/><Relationship Id="rId7" Type="http://schemas.openxmlformats.org/officeDocument/2006/relationships/image" Target="../media/image75.jpeg"/><Relationship Id="rId12" Type="http://schemas.openxmlformats.org/officeDocument/2006/relationships/diagramData" Target="../diagrams/data21.xml"/><Relationship Id="rId17" Type="http://schemas.openxmlformats.org/officeDocument/2006/relationships/diagramData" Target="../diagrams/data22.xml"/><Relationship Id="rId2" Type="http://schemas.openxmlformats.org/officeDocument/2006/relationships/diagramData" Target="../diagrams/data20.xml"/><Relationship Id="rId16" Type="http://schemas.microsoft.com/office/2007/relationships/diagramDrawing" Target="../diagrams/drawing21.xml"/><Relationship Id="rId20" Type="http://schemas.openxmlformats.org/officeDocument/2006/relationships/diagramColors" Target="../diagrams/colors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openxmlformats.org/officeDocument/2006/relationships/hyperlink" Target="https://pxhere.com/en/photo/1458961" TargetMode="External"/><Relationship Id="rId5" Type="http://schemas.openxmlformats.org/officeDocument/2006/relationships/diagramColors" Target="../diagrams/colors20.xml"/><Relationship Id="rId15" Type="http://schemas.openxmlformats.org/officeDocument/2006/relationships/diagramColors" Target="../diagrams/colors21.xml"/><Relationship Id="rId10" Type="http://schemas.microsoft.com/office/2007/relationships/hdphoto" Target="../media/hdphoto3.wdp"/><Relationship Id="rId19" Type="http://schemas.openxmlformats.org/officeDocument/2006/relationships/diagramQuickStyle" Target="../diagrams/quickStyle22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76.png"/><Relationship Id="rId14" Type="http://schemas.openxmlformats.org/officeDocument/2006/relationships/diagramQuickStyle" Target="../diagrams/quickStyle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photo/building-modern-glass-tall-27406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chart" Target="../charts/chart1.xml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26" Type="http://schemas.openxmlformats.org/officeDocument/2006/relationships/diagramLayout" Target="../diagrams/layout7.xml"/><Relationship Id="rId3" Type="http://schemas.openxmlformats.org/officeDocument/2006/relationships/image" Target="../media/image9.svg"/><Relationship Id="rId21" Type="http://schemas.openxmlformats.org/officeDocument/2006/relationships/diagramColors" Target="../diagrams/colors6.xml"/><Relationship Id="rId7" Type="http://schemas.openxmlformats.org/officeDocument/2006/relationships/image" Target="../media/image13.svg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diagramData" Target="../diagrams/data7.xml"/><Relationship Id="rId2" Type="http://schemas.openxmlformats.org/officeDocument/2006/relationships/image" Target="../media/image8.png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29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diagramColors" Target="../diagrams/colors4.xml"/><Relationship Id="rId24" Type="http://schemas.openxmlformats.org/officeDocument/2006/relationships/image" Target="../media/image15.svg"/><Relationship Id="rId5" Type="http://schemas.openxmlformats.org/officeDocument/2006/relationships/image" Target="../media/image11.svg"/><Relationship Id="rId15" Type="http://schemas.openxmlformats.org/officeDocument/2006/relationships/diagramQuickStyle" Target="../diagrams/quickStyle5.xml"/><Relationship Id="rId23" Type="http://schemas.openxmlformats.org/officeDocument/2006/relationships/image" Target="../media/image14.png"/><Relationship Id="rId28" Type="http://schemas.openxmlformats.org/officeDocument/2006/relationships/diagramColors" Target="../diagrams/colors7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4" Type="http://schemas.openxmlformats.org/officeDocument/2006/relationships/image" Target="../media/image10.png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Relationship Id="rId27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9.xml"/><Relationship Id="rId26" Type="http://schemas.openxmlformats.org/officeDocument/2006/relationships/image" Target="../media/image26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30.png"/><Relationship Id="rId42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chart" Target="../charts/chart2.xml"/><Relationship Id="rId16" Type="http://schemas.openxmlformats.org/officeDocument/2006/relationships/customXml" Target="../ink/ink8.xml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9.png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37" Type="http://schemas.openxmlformats.org/officeDocument/2006/relationships/customXml" Target="../ink/ink19.xml"/><Relationship Id="rId40" Type="http://schemas.openxmlformats.org/officeDocument/2006/relationships/customXml" Target="../ink/ink21.xml"/><Relationship Id="rId45" Type="http://schemas.openxmlformats.org/officeDocument/2006/relationships/customXml" Target="../ink/ink24.xml"/><Relationship Id="rId5" Type="http://schemas.openxmlformats.org/officeDocument/2006/relationships/customXml" Target="../ink/ink2.xml"/><Relationship Id="rId15" Type="http://schemas.openxmlformats.org/officeDocument/2006/relationships/image" Target="../media/image21.png"/><Relationship Id="rId23" Type="http://schemas.openxmlformats.org/officeDocument/2006/relationships/customXml" Target="../ink/ink12.xml"/><Relationship Id="rId28" Type="http://schemas.openxmlformats.org/officeDocument/2006/relationships/image" Target="../media/image27.png"/><Relationship Id="rId36" Type="http://schemas.openxmlformats.org/officeDocument/2006/relationships/image" Target="../media/image31.png"/><Relationship Id="rId10" Type="http://schemas.openxmlformats.org/officeDocument/2006/relationships/customXml" Target="../ink/ink5.xml"/><Relationship Id="rId19" Type="http://schemas.openxmlformats.org/officeDocument/2006/relationships/image" Target="../media/image23.png"/><Relationship Id="rId31" Type="http://schemas.openxmlformats.org/officeDocument/2006/relationships/customXml" Target="../ink/ink16.xml"/><Relationship Id="rId44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openxmlformats.org/officeDocument/2006/relationships/customXml" Target="../ink/ink7.xml"/><Relationship Id="rId22" Type="http://schemas.openxmlformats.org/officeDocument/2006/relationships/image" Target="../media/image24.png"/><Relationship Id="rId27" Type="http://schemas.openxmlformats.org/officeDocument/2006/relationships/customXml" Target="../ink/ink14.xml"/><Relationship Id="rId30" Type="http://schemas.openxmlformats.org/officeDocument/2006/relationships/image" Target="../media/image28.png"/><Relationship Id="rId35" Type="http://schemas.openxmlformats.org/officeDocument/2006/relationships/customXml" Target="../ink/ink18.xml"/><Relationship Id="rId43" Type="http://schemas.openxmlformats.org/officeDocument/2006/relationships/customXml" Target="../ink/ink23.xml"/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12" Type="http://schemas.openxmlformats.org/officeDocument/2006/relationships/customXml" Target="../ink/ink6.xml"/><Relationship Id="rId17" Type="http://schemas.openxmlformats.org/officeDocument/2006/relationships/image" Target="../media/image22.png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32.png"/><Relationship Id="rId46" Type="http://schemas.openxmlformats.org/officeDocument/2006/relationships/image" Target="../media/image35.png"/><Relationship Id="rId20" Type="http://schemas.openxmlformats.org/officeDocument/2006/relationships/customXml" Target="../ink/ink10.xml"/><Relationship Id="rId41" Type="http://schemas.openxmlformats.org/officeDocument/2006/relationships/customXml" Target="../ink/ink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ypes of Employees in an Organization - Zigsaw BlogZigsaw Blog">
            <a:extLst>
              <a:ext uri="{FF2B5EF4-FFF2-40B4-BE49-F238E27FC236}">
                <a16:creationId xmlns:a16="http://schemas.microsoft.com/office/drawing/2014/main" id="{8709E097-3124-A1B4-919D-45BDD5CB8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40" r="9594"/>
          <a:stretch/>
        </p:blipFill>
        <p:spPr bwMode="auto">
          <a:xfrm>
            <a:off x="0" y="0"/>
            <a:ext cx="7537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61AB7-8970-48D2-A6C6-D4274AE181F3}"/>
              </a:ext>
            </a:extLst>
          </p:cNvPr>
          <p:cNvSpPr txBox="1"/>
          <p:nvPr/>
        </p:nvSpPr>
        <p:spPr>
          <a:xfrm>
            <a:off x="8880056" y="5504266"/>
            <a:ext cx="13573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Disang (Boys)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CA9993-15D5-4971-8301-33CBD819F470}"/>
              </a:ext>
            </a:extLst>
          </p:cNvPr>
          <p:cNvCxnSpPr>
            <a:cxnSpLocks/>
          </p:cNvCxnSpPr>
          <p:nvPr/>
        </p:nvCxnSpPr>
        <p:spPr>
          <a:xfrm>
            <a:off x="7551555" y="3039381"/>
            <a:ext cx="382905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0080B0D-0C12-47B6-9FF3-122B0C16DD58}"/>
              </a:ext>
            </a:extLst>
          </p:cNvPr>
          <p:cNvSpPr txBox="1">
            <a:spLocks/>
          </p:cNvSpPr>
          <p:nvPr/>
        </p:nvSpPr>
        <p:spPr>
          <a:xfrm>
            <a:off x="7301629" y="1976259"/>
            <a:ext cx="4514165" cy="8863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solidFill>
                  <a:srgbClr val="002060"/>
                </a:solidFill>
              </a:rPr>
              <a:t>Building a Happy Workforce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7869C3-B3FF-4992-9F12-DE84DA55FF99}"/>
              </a:ext>
            </a:extLst>
          </p:cNvPr>
          <p:cNvSpPr/>
          <p:nvPr/>
        </p:nvSpPr>
        <p:spPr>
          <a:xfrm>
            <a:off x="7138988" y="6191604"/>
            <a:ext cx="4402136" cy="666396"/>
          </a:xfrm>
          <a:prstGeom prst="rect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9954A8-759A-4759-0D95-4F77958B6BCF}"/>
              </a:ext>
            </a:extLst>
          </p:cNvPr>
          <p:cNvSpPr txBox="1">
            <a:spLocks/>
          </p:cNvSpPr>
          <p:nvPr/>
        </p:nvSpPr>
        <p:spPr>
          <a:xfrm>
            <a:off x="8168562" y="3303571"/>
            <a:ext cx="2595036" cy="45704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b="0" dirty="0">
                <a:solidFill>
                  <a:srgbClr val="002060"/>
                </a:solidFill>
              </a:rPr>
              <a:t>Strategies for Boosting Employee Satisfaction and Productivity</a:t>
            </a:r>
          </a:p>
          <a:p>
            <a:r>
              <a:rPr lang="en-IN" sz="1100" b="0" dirty="0">
                <a:solidFill>
                  <a:srgbClr val="002060"/>
                </a:solidFill>
              </a:rPr>
              <a:t>@ SRC Corporation</a:t>
            </a:r>
            <a:endParaRPr lang="en-US" sz="13800" b="0" dirty="0">
              <a:solidFill>
                <a:srgbClr val="00206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3A54C6-F582-E62C-8695-CBA60E51EF69}"/>
              </a:ext>
            </a:extLst>
          </p:cNvPr>
          <p:cNvGrpSpPr/>
          <p:nvPr/>
        </p:nvGrpSpPr>
        <p:grpSpPr>
          <a:xfrm>
            <a:off x="7872939" y="444782"/>
            <a:ext cx="2934234" cy="712409"/>
            <a:chOff x="3824288" y="2943225"/>
            <a:chExt cx="4001569" cy="971550"/>
          </a:xfrm>
        </p:grpSpPr>
        <p:pic>
          <p:nvPicPr>
            <p:cNvPr id="5" name="Picture 2" descr="Kriti 2019">
              <a:extLst>
                <a:ext uri="{FF2B5EF4-FFF2-40B4-BE49-F238E27FC236}">
                  <a16:creationId xmlns:a16="http://schemas.microsoft.com/office/drawing/2014/main" id="{35113ED0-C61D-34E7-954E-92E69E1B0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288" y="2943225"/>
              <a:ext cx="962025" cy="97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D1AED3-68B3-88ED-8C6D-E7F3567B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8143" y="2967950"/>
              <a:ext cx="2697714" cy="922100"/>
            </a:xfrm>
            <a:prstGeom prst="rect">
              <a:avLst/>
            </a:prstGeom>
          </p:spPr>
        </p:pic>
      </p:grpSp>
      <p:pic>
        <p:nvPicPr>
          <p:cNvPr id="11" name="Picture 4" descr="Disang Hostel, IIT Guwahati">
            <a:extLst>
              <a:ext uri="{FF2B5EF4-FFF2-40B4-BE49-F238E27FC236}">
                <a16:creationId xmlns:a16="http://schemas.microsoft.com/office/drawing/2014/main" id="{00246FF4-7153-2310-6CC3-D2C4BD851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8" b="37742"/>
          <a:stretch/>
        </p:blipFill>
        <p:spPr bwMode="auto">
          <a:xfrm>
            <a:off x="8416685" y="4476913"/>
            <a:ext cx="2261057" cy="90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7DC759-3E92-4CA5-A9BD-36DE2C580E66}"/>
              </a:ext>
            </a:extLst>
          </p:cNvPr>
          <p:cNvSpPr/>
          <p:nvPr/>
        </p:nvSpPr>
        <p:spPr>
          <a:xfrm>
            <a:off x="5035650" y="0"/>
            <a:ext cx="2822925" cy="6858000"/>
          </a:xfrm>
          <a:prstGeom prst="rect">
            <a:avLst/>
          </a:prstGeom>
          <a:gradFill flip="none" rotWithShape="1">
            <a:gsLst>
              <a:gs pos="21000">
                <a:srgbClr val="FFFFFF"/>
              </a:gs>
              <a:gs pos="46000">
                <a:schemeClr val="bg1">
                  <a:alpha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ICANN2019">
            <a:extLst>
              <a:ext uri="{FF2B5EF4-FFF2-40B4-BE49-F238E27FC236}">
                <a16:creationId xmlns:a16="http://schemas.microsoft.com/office/drawing/2014/main" id="{B05988A5-A72C-D77D-3E9A-A91FB9911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03" y="1588070"/>
            <a:ext cx="3681860" cy="36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F314D7-64F3-EB89-A9CC-3C914AD74C94}"/>
              </a:ext>
            </a:extLst>
          </p:cNvPr>
          <p:cNvSpPr/>
          <p:nvPr/>
        </p:nvSpPr>
        <p:spPr>
          <a:xfrm>
            <a:off x="0" y="6409678"/>
            <a:ext cx="12192000" cy="88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1D4C7-3710-6036-A1B8-85755DFE83B7}"/>
              </a:ext>
            </a:extLst>
          </p:cNvPr>
          <p:cNvSpPr txBox="1"/>
          <p:nvPr/>
        </p:nvSpPr>
        <p:spPr>
          <a:xfrm>
            <a:off x="1384915" y="6462946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87E5F-EE72-6BAC-F488-54D57D864B03}"/>
              </a:ext>
            </a:extLst>
          </p:cNvPr>
          <p:cNvSpPr/>
          <p:nvPr/>
        </p:nvSpPr>
        <p:spPr>
          <a:xfrm>
            <a:off x="3782008" y="6409678"/>
            <a:ext cx="1390833" cy="831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A1E420-926B-EED9-A626-017BDDB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907" y="6435573"/>
            <a:ext cx="2743200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10</a:t>
            </a:fld>
            <a:endParaRPr lang="en-IN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AE58B30-340A-A048-558C-47B04803B7F2}"/>
              </a:ext>
            </a:extLst>
          </p:cNvPr>
          <p:cNvSpPr txBox="1">
            <a:spLocks/>
          </p:cNvSpPr>
          <p:nvPr/>
        </p:nvSpPr>
        <p:spPr>
          <a:xfrm>
            <a:off x="349929" y="-68710"/>
            <a:ext cx="5873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n w="0"/>
                <a:latin typeface="Century Gothic" panose="020B0502020202020204" pitchFamily="34" charset="0"/>
              </a:rPr>
              <a:t>Roadmap to success</a:t>
            </a:r>
            <a:endParaRPr lang="en-IN" sz="4000" b="1" dirty="0"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F24391-4FAE-E787-1821-91983A30C41C}"/>
              </a:ext>
            </a:extLst>
          </p:cNvPr>
          <p:cNvGrpSpPr/>
          <p:nvPr/>
        </p:nvGrpSpPr>
        <p:grpSpPr>
          <a:xfrm>
            <a:off x="0" y="1078679"/>
            <a:ext cx="5823751" cy="369757"/>
            <a:chOff x="0" y="936635"/>
            <a:chExt cx="5823751" cy="369757"/>
          </a:xfrm>
        </p:grpSpPr>
        <p:sp>
          <p:nvSpPr>
            <p:cNvPr id="16" name="Rectangle: Diagonal Corners Snipped 15">
              <a:extLst>
                <a:ext uri="{FF2B5EF4-FFF2-40B4-BE49-F238E27FC236}">
                  <a16:creationId xmlns:a16="http://schemas.microsoft.com/office/drawing/2014/main" id="{401DA0DD-9169-D705-BB76-2E078554CB8D}"/>
                </a:ext>
              </a:extLst>
            </p:cNvPr>
            <p:cNvSpPr/>
            <p:nvPr/>
          </p:nvSpPr>
          <p:spPr>
            <a:xfrm>
              <a:off x="115180" y="1102429"/>
              <a:ext cx="5708571" cy="45719"/>
            </a:xfrm>
            <a:prstGeom prst="snip2Diag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70D75DB-CB38-1D47-C90F-27002EB9C65C}"/>
                </a:ext>
              </a:extLst>
            </p:cNvPr>
            <p:cNvSpPr/>
            <p:nvPr/>
          </p:nvSpPr>
          <p:spPr>
            <a:xfrm rot="5400000">
              <a:off x="30581" y="906054"/>
              <a:ext cx="369757" cy="430919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666ABB-A160-911E-A7E5-849C3054EEAA}"/>
              </a:ext>
            </a:extLst>
          </p:cNvPr>
          <p:cNvGraphicFramePr/>
          <p:nvPr/>
        </p:nvGraphicFramePr>
        <p:xfrm>
          <a:off x="1227091" y="2941665"/>
          <a:ext cx="4783091" cy="47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D7A4539-5AB2-EB27-C555-31F2067EB493}"/>
              </a:ext>
            </a:extLst>
          </p:cNvPr>
          <p:cNvSpPr/>
          <p:nvPr/>
        </p:nvSpPr>
        <p:spPr>
          <a:xfrm rot="16200000">
            <a:off x="5133" y="3336402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4-6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D5400-BD8A-562F-791D-13CF23BF6503}"/>
              </a:ext>
            </a:extLst>
          </p:cNvPr>
          <p:cNvSpPr/>
          <p:nvPr/>
        </p:nvSpPr>
        <p:spPr>
          <a:xfrm rot="16200000">
            <a:off x="4054" y="2160396"/>
            <a:ext cx="1043649" cy="250878"/>
          </a:xfrm>
          <a:prstGeom prst="rect">
            <a:avLst/>
          </a:prstGeom>
          <a:solidFill>
            <a:srgbClr val="9900CC"/>
          </a:solidFill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0-3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BD5D3B-D287-F13F-C285-ACDACFE35711}"/>
              </a:ext>
            </a:extLst>
          </p:cNvPr>
          <p:cNvSpPr/>
          <p:nvPr/>
        </p:nvSpPr>
        <p:spPr>
          <a:xfrm rot="16200000">
            <a:off x="19584" y="4528284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7-9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94E612-42E7-3C30-0ECB-8D5D32A1DF51}"/>
              </a:ext>
            </a:extLst>
          </p:cNvPr>
          <p:cNvSpPr/>
          <p:nvPr/>
        </p:nvSpPr>
        <p:spPr>
          <a:xfrm rot="16200000">
            <a:off x="23297" y="5704291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Month 10-12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D26B5F4-D124-6896-1EA8-918B54D36874}"/>
              </a:ext>
            </a:extLst>
          </p:cNvPr>
          <p:cNvGrpSpPr/>
          <p:nvPr/>
        </p:nvGrpSpPr>
        <p:grpSpPr>
          <a:xfrm>
            <a:off x="1219789" y="1704691"/>
            <a:ext cx="1642369" cy="1236974"/>
            <a:chOff x="1219789" y="1704691"/>
            <a:chExt cx="1642369" cy="1236974"/>
          </a:xfrm>
        </p:grpSpPr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9DF9291-FA0C-33AB-3445-CD9A242BE927}"/>
                </a:ext>
              </a:extLst>
            </p:cNvPr>
            <p:cNvCxnSpPr/>
            <p:nvPr/>
          </p:nvCxnSpPr>
          <p:spPr>
            <a:xfrm rot="16200000" flipV="1">
              <a:off x="1664141" y="2421901"/>
              <a:ext cx="533500" cy="506028"/>
            </a:xfrm>
            <a:prstGeom prst="bentConnector3">
              <a:avLst/>
            </a:prstGeom>
            <a:ln w="28575">
              <a:solidFill>
                <a:srgbClr val="99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65D665-4A12-82C8-51F2-34F446D69215}"/>
                </a:ext>
              </a:extLst>
            </p:cNvPr>
            <p:cNvSpPr txBox="1"/>
            <p:nvPr/>
          </p:nvSpPr>
          <p:spPr>
            <a:xfrm>
              <a:off x="1219789" y="1704691"/>
              <a:ext cx="16423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Conduct exit interviews with departing employees to </a:t>
              </a:r>
              <a:r>
                <a:rPr lang="en-US" sz="1000" b="1" dirty="0"/>
                <a:t>find out why they’re leaving</a:t>
              </a:r>
              <a:endParaRPr lang="en-IN" sz="1000" b="1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2108D42-D0DD-6E1C-AC0D-6535BE04955A}"/>
              </a:ext>
            </a:extLst>
          </p:cNvPr>
          <p:cNvSpPr txBox="1"/>
          <p:nvPr/>
        </p:nvSpPr>
        <p:spPr>
          <a:xfrm>
            <a:off x="1799116" y="3781116"/>
            <a:ext cx="176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Internal surveys to understand the </a:t>
            </a:r>
            <a:r>
              <a:rPr lang="en-US" sz="1000" b="1" dirty="0"/>
              <a:t>problems and recommendations of the current workforce</a:t>
            </a:r>
            <a:endParaRPr lang="en-IN" sz="1000" b="1" dirty="0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5404436-1923-7A06-9F47-A1FBF60D507C}"/>
              </a:ext>
            </a:extLst>
          </p:cNvPr>
          <p:cNvCxnSpPr>
            <a:cxnSpLocks/>
          </p:cNvCxnSpPr>
          <p:nvPr/>
        </p:nvCxnSpPr>
        <p:spPr>
          <a:xfrm rot="5400000">
            <a:off x="2467334" y="3468666"/>
            <a:ext cx="396381" cy="297418"/>
          </a:xfrm>
          <a:prstGeom prst="bentConnector3">
            <a:avLst>
              <a:gd name="adj1" fmla="val 50000"/>
            </a:avLst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D1AF51-3839-4C0A-87B1-7200705DD4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5172" y="2543967"/>
            <a:ext cx="533501" cy="229340"/>
          </a:xfrm>
          <a:prstGeom prst="bentConnector3">
            <a:avLst/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80A5A4B-81F4-5064-6897-DFA619020801}"/>
              </a:ext>
            </a:extLst>
          </p:cNvPr>
          <p:cNvSpPr txBox="1"/>
          <p:nvPr/>
        </p:nvSpPr>
        <p:spPr>
          <a:xfrm>
            <a:off x="3592499" y="1564421"/>
            <a:ext cx="22266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effectLst/>
                <a:latin typeface="+mj-lt"/>
              </a:rPr>
              <a:t>Evaluate the workload of the overworked employees and </a:t>
            </a:r>
            <a:r>
              <a:rPr lang="en-US" sz="1000" b="1" i="0" dirty="0">
                <a:effectLst/>
                <a:latin typeface="+mj-lt"/>
              </a:rPr>
              <a:t>assess redistribution, prioritize their tasks</a:t>
            </a:r>
            <a:r>
              <a:rPr lang="en-US" sz="1000" b="0" i="0" dirty="0">
                <a:effectLst/>
                <a:latin typeface="+mj-lt"/>
              </a:rPr>
              <a:t>, and </a:t>
            </a:r>
            <a:r>
              <a:rPr lang="en-US" sz="1000" b="1" i="0" dirty="0">
                <a:effectLst/>
                <a:latin typeface="+mj-lt"/>
              </a:rPr>
              <a:t>help them focus </a:t>
            </a:r>
            <a:r>
              <a:rPr lang="en-US" sz="1000" b="0" i="0" dirty="0">
                <a:effectLst/>
                <a:latin typeface="+mj-lt"/>
              </a:rPr>
              <a:t>on critical projects</a:t>
            </a:r>
            <a:endParaRPr lang="en-IN" sz="1000" b="1" dirty="0">
              <a:latin typeface="+mj-lt"/>
            </a:endParaRPr>
          </a:p>
        </p:txBody>
      </p:sp>
      <p:graphicFrame>
        <p:nvGraphicFramePr>
          <p:cNvPr id="61" name="Diagram 60">
            <a:extLst>
              <a:ext uri="{FF2B5EF4-FFF2-40B4-BE49-F238E27FC236}">
                <a16:creationId xmlns:a16="http://schemas.microsoft.com/office/drawing/2014/main" id="{993A120E-7250-21E4-D152-B413348D4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534246"/>
              </p:ext>
            </p:extLst>
          </p:nvPr>
        </p:nvGraphicFramePr>
        <p:xfrm>
          <a:off x="3551633" y="4033216"/>
          <a:ext cx="2379226" cy="1348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8EAFD09-AAD4-04DF-902D-891BD5FA3BD4}"/>
              </a:ext>
            </a:extLst>
          </p:cNvPr>
          <p:cNvCxnSpPr>
            <a:cxnSpLocks/>
          </p:cNvCxnSpPr>
          <p:nvPr/>
        </p:nvCxnSpPr>
        <p:spPr>
          <a:xfrm>
            <a:off x="6096000" y="1764010"/>
            <a:ext cx="0" cy="4544636"/>
          </a:xfrm>
          <a:prstGeom prst="line">
            <a:avLst/>
          </a:prstGeom>
          <a:ln>
            <a:solidFill>
              <a:srgbClr val="99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B66AB18-BDAC-9E12-417D-A5F561148CFC}"/>
              </a:ext>
            </a:extLst>
          </p:cNvPr>
          <p:cNvGrpSpPr/>
          <p:nvPr/>
        </p:nvGrpSpPr>
        <p:grpSpPr>
          <a:xfrm>
            <a:off x="1587749" y="4493613"/>
            <a:ext cx="2004749" cy="1662621"/>
            <a:chOff x="2820314" y="1454990"/>
            <a:chExt cx="1444270" cy="1130424"/>
          </a:xfrm>
        </p:grpSpPr>
        <p:graphicFrame>
          <p:nvGraphicFramePr>
            <p:cNvPr id="88" name="Chart 87">
              <a:extLst>
                <a:ext uri="{FF2B5EF4-FFF2-40B4-BE49-F238E27FC236}">
                  <a16:creationId xmlns:a16="http://schemas.microsoft.com/office/drawing/2014/main" id="{B761F11B-B579-AC27-06E3-4CB6C5AF6CD4}"/>
                </a:ext>
              </a:extLst>
            </p:cNvPr>
            <p:cNvGraphicFramePr/>
            <p:nvPr/>
          </p:nvGraphicFramePr>
          <p:xfrm>
            <a:off x="2820314" y="1454990"/>
            <a:ext cx="1120071" cy="11304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E2B9365-AA33-EDFF-DE8A-C12C66F40252}"/>
                </a:ext>
              </a:extLst>
            </p:cNvPr>
            <p:cNvSpPr txBox="1"/>
            <p:nvPr/>
          </p:nvSpPr>
          <p:spPr>
            <a:xfrm>
              <a:off x="3382097" y="1833333"/>
              <a:ext cx="570567" cy="216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/>
                <a:t>Considering leaving</a:t>
              </a:r>
              <a:endParaRPr lang="en-IN" sz="6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58C33F3-E5F0-5377-4043-3A8EF5AC0052}"/>
                </a:ext>
              </a:extLst>
            </p:cNvPr>
            <p:cNvSpPr txBox="1"/>
            <p:nvPr/>
          </p:nvSpPr>
          <p:spPr>
            <a:xfrm>
              <a:off x="3003953" y="2419261"/>
              <a:ext cx="1260631" cy="156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Employees' will</a:t>
              </a:r>
              <a:endParaRPr lang="en-IN" sz="900" b="1" dirty="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6B67A73C-6BAD-D652-4A45-2CDEC1D07AAD}"/>
              </a:ext>
            </a:extLst>
          </p:cNvPr>
          <p:cNvSpPr/>
          <p:nvPr/>
        </p:nvSpPr>
        <p:spPr>
          <a:xfrm rot="16200000">
            <a:off x="5945790" y="3320127"/>
            <a:ext cx="1043649" cy="250878"/>
          </a:xfrm>
          <a:prstGeom prst="rect">
            <a:avLst/>
          </a:prstGeom>
          <a:solidFill>
            <a:srgbClr val="9900CC"/>
          </a:solidFill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4-6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5D65D83-C4F6-86C0-57CB-4D9E8C47FDB9}"/>
              </a:ext>
            </a:extLst>
          </p:cNvPr>
          <p:cNvSpPr/>
          <p:nvPr/>
        </p:nvSpPr>
        <p:spPr>
          <a:xfrm rot="16200000">
            <a:off x="5944711" y="2144121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D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0-3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0427EED-405E-2821-59CE-5354E7F3A742}"/>
              </a:ext>
            </a:extLst>
          </p:cNvPr>
          <p:cNvSpPr/>
          <p:nvPr/>
        </p:nvSpPr>
        <p:spPr>
          <a:xfrm rot="16200000">
            <a:off x="5960241" y="4512009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7-9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878D8B8-FAD6-CB9E-97B6-84C2734D43A3}"/>
              </a:ext>
            </a:extLst>
          </p:cNvPr>
          <p:cNvSpPr/>
          <p:nvPr/>
        </p:nvSpPr>
        <p:spPr>
          <a:xfrm rot="16200000">
            <a:off x="5963954" y="5688016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Month 10-12</a:t>
            </a:r>
          </a:p>
        </p:txBody>
      </p:sp>
      <p:graphicFrame>
        <p:nvGraphicFramePr>
          <p:cNvPr id="97" name="Diagram 96">
            <a:extLst>
              <a:ext uri="{FF2B5EF4-FFF2-40B4-BE49-F238E27FC236}">
                <a16:creationId xmlns:a16="http://schemas.microsoft.com/office/drawing/2014/main" id="{13252E80-D8EF-5157-172A-5B220156160A}"/>
              </a:ext>
            </a:extLst>
          </p:cNvPr>
          <p:cNvGraphicFramePr/>
          <p:nvPr/>
        </p:nvGraphicFramePr>
        <p:xfrm>
          <a:off x="6857026" y="2916513"/>
          <a:ext cx="4783091" cy="47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577693FF-B5AF-1BBE-0CFE-7BD37EDF2E6A}"/>
              </a:ext>
            </a:extLst>
          </p:cNvPr>
          <p:cNvSpPr txBox="1"/>
          <p:nvPr/>
        </p:nvSpPr>
        <p:spPr>
          <a:xfrm>
            <a:off x="297404" y="1322947"/>
            <a:ext cx="383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Identifying issues</a:t>
            </a:r>
            <a:endParaRPr lang="en-IN" sz="1400" b="1" u="sng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62DCEA3-A0A4-054E-D6CB-AF4B858F716C}"/>
              </a:ext>
            </a:extLst>
          </p:cNvPr>
          <p:cNvSpPr txBox="1"/>
          <p:nvPr/>
        </p:nvSpPr>
        <p:spPr>
          <a:xfrm>
            <a:off x="6246931" y="1351058"/>
            <a:ext cx="383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Employee development</a:t>
            </a:r>
            <a:endParaRPr lang="en-IN" sz="1400" b="1" u="sng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C3282C-E354-F3FD-7EEF-C86106EE8513}"/>
              </a:ext>
            </a:extLst>
          </p:cNvPr>
          <p:cNvSpPr txBox="1"/>
          <p:nvPr/>
        </p:nvSpPr>
        <p:spPr>
          <a:xfrm>
            <a:off x="483096" y="890084"/>
            <a:ext cx="61699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+mj-lt"/>
              </a:rPr>
              <a:t>In-depth 0-12 month Plan-of-Action to get back on track</a:t>
            </a:r>
            <a:endParaRPr lang="en-IN" sz="1500" dirty="0">
              <a:latin typeface="+mj-lt"/>
            </a:endParaRP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6A6CA4E0-0339-45E3-9B46-2E1578EA3D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03351" y="2538301"/>
            <a:ext cx="391146" cy="369909"/>
          </a:xfrm>
          <a:prstGeom prst="bentConnector3">
            <a:avLst/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75080BA-56D4-C3A3-4577-9AA1F689B87D}"/>
              </a:ext>
            </a:extLst>
          </p:cNvPr>
          <p:cNvSpPr txBox="1"/>
          <p:nvPr/>
        </p:nvSpPr>
        <p:spPr>
          <a:xfrm>
            <a:off x="6744084" y="2016892"/>
            <a:ext cx="16423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Ensuring that </a:t>
            </a:r>
            <a:r>
              <a:rPr lang="en-US" sz="1000" b="1" dirty="0"/>
              <a:t>new employees are all set for success</a:t>
            </a:r>
            <a:endParaRPr lang="en-IN" sz="1000" b="1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31CF1C5-43B1-7B6A-9377-D9F8E0D57718}"/>
              </a:ext>
            </a:extLst>
          </p:cNvPr>
          <p:cNvCxnSpPr>
            <a:cxnSpLocks/>
          </p:cNvCxnSpPr>
          <p:nvPr/>
        </p:nvCxnSpPr>
        <p:spPr>
          <a:xfrm rot="5400000">
            <a:off x="7737131" y="3415985"/>
            <a:ext cx="702356" cy="658452"/>
          </a:xfrm>
          <a:prstGeom prst="bentConnector3">
            <a:avLst>
              <a:gd name="adj1" fmla="val 50000"/>
            </a:avLst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E3F7DF24-B50F-E3E3-F12A-3E1B6CC45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374117"/>
              </p:ext>
            </p:extLst>
          </p:nvPr>
        </p:nvGraphicFramePr>
        <p:xfrm>
          <a:off x="6908314" y="4154937"/>
          <a:ext cx="2379226" cy="2120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911B9A7-DD8F-283A-1675-668A7E4C98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54016" y="2617790"/>
            <a:ext cx="416941" cy="201215"/>
          </a:xfrm>
          <a:prstGeom prst="bentConnector3">
            <a:avLst/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48A61DB-38FA-8DAA-CC78-9EA281B8842E}"/>
              </a:ext>
            </a:extLst>
          </p:cNvPr>
          <p:cNvSpPr txBox="1"/>
          <p:nvPr/>
        </p:nvSpPr>
        <p:spPr>
          <a:xfrm>
            <a:off x="9028075" y="1901210"/>
            <a:ext cx="1642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+mj-lt"/>
              </a:rPr>
              <a:t>R</a:t>
            </a:r>
            <a:r>
              <a:rPr lang="en-US" sz="900" b="0" i="0" dirty="0">
                <a:effectLst/>
                <a:latin typeface="+mj-lt"/>
              </a:rPr>
              <a:t>ecognition and rewards program to </a:t>
            </a:r>
            <a:r>
              <a:rPr lang="en-US" sz="900" b="1" i="0" dirty="0">
                <a:effectLst/>
                <a:latin typeface="+mj-lt"/>
              </a:rPr>
              <a:t>acknowledge and celebrate employee achievements</a:t>
            </a:r>
            <a:endParaRPr lang="en-IN" sz="900" b="1" dirty="0">
              <a:latin typeface="+mj-lt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19E952-91E2-F1D0-E38D-92AE6D7AE613}"/>
              </a:ext>
            </a:extLst>
          </p:cNvPr>
          <p:cNvCxnSpPr>
            <a:cxnSpLocks/>
          </p:cNvCxnSpPr>
          <p:nvPr/>
        </p:nvCxnSpPr>
        <p:spPr>
          <a:xfrm rot="5400000">
            <a:off x="10378247" y="3420425"/>
            <a:ext cx="693480" cy="658452"/>
          </a:xfrm>
          <a:prstGeom prst="bentConnector3">
            <a:avLst>
              <a:gd name="adj1" fmla="val 50000"/>
            </a:avLst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E3DBA4D4-8801-17D8-4616-9C4AA668EE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337710"/>
              </p:ext>
            </p:extLst>
          </p:nvPr>
        </p:nvGraphicFramePr>
        <p:xfrm>
          <a:off x="9578125" y="4117472"/>
          <a:ext cx="2055481" cy="2120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pic>
        <p:nvPicPr>
          <p:cNvPr id="39" name="Graphic 38" descr="Ribbon">
            <a:extLst>
              <a:ext uri="{FF2B5EF4-FFF2-40B4-BE49-F238E27FC236}">
                <a16:creationId xmlns:a16="http://schemas.microsoft.com/office/drawing/2014/main" id="{B9DDE975-C3DA-E421-4FA5-117F264216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50866" y="2047263"/>
            <a:ext cx="372208" cy="372208"/>
          </a:xfrm>
          <a:prstGeom prst="rect">
            <a:avLst/>
          </a:prstGeom>
        </p:spPr>
      </p:pic>
      <p:pic>
        <p:nvPicPr>
          <p:cNvPr id="41" name="Graphic 40" descr="Magnifying glass">
            <a:extLst>
              <a:ext uri="{FF2B5EF4-FFF2-40B4-BE49-F238E27FC236}">
                <a16:creationId xmlns:a16="http://schemas.microsoft.com/office/drawing/2014/main" id="{9E0B4873-FF26-0DBC-05B2-7586249F7F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77628" y="1841174"/>
            <a:ext cx="378486" cy="378486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3D7EC09-0616-66D5-1CAE-BDABF8A37346}"/>
              </a:ext>
            </a:extLst>
          </p:cNvPr>
          <p:cNvCxnSpPr>
            <a:cxnSpLocks/>
          </p:cNvCxnSpPr>
          <p:nvPr/>
        </p:nvCxnSpPr>
        <p:spPr>
          <a:xfrm rot="5400000">
            <a:off x="4891556" y="3401370"/>
            <a:ext cx="585916" cy="571243"/>
          </a:xfrm>
          <a:prstGeom prst="bentConnector3">
            <a:avLst>
              <a:gd name="adj1" fmla="val 50000"/>
            </a:avLst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Boardroom with solid fill">
            <a:extLst>
              <a:ext uri="{FF2B5EF4-FFF2-40B4-BE49-F238E27FC236}">
                <a16:creationId xmlns:a16="http://schemas.microsoft.com/office/drawing/2014/main" id="{6EBD1503-0B7C-6288-618C-782E38D2FD9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9892" y="1777393"/>
            <a:ext cx="457199" cy="492167"/>
          </a:xfrm>
          <a:prstGeom prst="rect">
            <a:avLst/>
          </a:prstGeom>
        </p:spPr>
      </p:pic>
      <p:pic>
        <p:nvPicPr>
          <p:cNvPr id="7" name="Graphic 6" descr="Business Growth with solid fill">
            <a:extLst>
              <a:ext uri="{FF2B5EF4-FFF2-40B4-BE49-F238E27FC236}">
                <a16:creationId xmlns:a16="http://schemas.microsoft.com/office/drawing/2014/main" id="{22793C20-1B18-ABF3-0224-60180986C17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807476" y="1700329"/>
            <a:ext cx="459349" cy="398578"/>
          </a:xfrm>
          <a:prstGeom prst="rect">
            <a:avLst/>
          </a:prstGeom>
        </p:spPr>
      </p:pic>
      <p:pic>
        <p:nvPicPr>
          <p:cNvPr id="8" name="Graphic 7" descr="Customer review with solid fill">
            <a:extLst>
              <a:ext uri="{FF2B5EF4-FFF2-40B4-BE49-F238E27FC236}">
                <a16:creationId xmlns:a16="http://schemas.microsoft.com/office/drawing/2014/main" id="{5BB7F6DE-E46F-7E58-35D8-E02388D144E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445547" y="4001318"/>
            <a:ext cx="406329" cy="356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9DB8A8-BDF2-ADCF-4491-796CA9D7B9E3}"/>
              </a:ext>
            </a:extLst>
          </p:cNvPr>
          <p:cNvSpPr txBox="1"/>
          <p:nvPr/>
        </p:nvSpPr>
        <p:spPr>
          <a:xfrm>
            <a:off x="3978673" y="6462944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SHORT-TERM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B6731-16C9-BBCF-4E22-A71F3E416976}"/>
              </a:ext>
            </a:extLst>
          </p:cNvPr>
          <p:cNvSpPr txBox="1"/>
          <p:nvPr/>
        </p:nvSpPr>
        <p:spPr>
          <a:xfrm>
            <a:off x="6394888" y="6464424"/>
            <a:ext cx="167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LONG-TERM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7EA51-31C6-BA41-9D50-D2D4AA88F7F7}"/>
              </a:ext>
            </a:extLst>
          </p:cNvPr>
          <p:cNvSpPr txBox="1"/>
          <p:nvPr/>
        </p:nvSpPr>
        <p:spPr>
          <a:xfrm>
            <a:off x="9308121" y="6448486"/>
            <a:ext cx="156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144924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Diagram 73">
            <a:extLst>
              <a:ext uri="{FF2B5EF4-FFF2-40B4-BE49-F238E27FC236}">
                <a16:creationId xmlns:a16="http://schemas.microsoft.com/office/drawing/2014/main" id="{7D871937-C821-44A8-4D45-982ACA2C66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359620"/>
              </p:ext>
            </p:extLst>
          </p:nvPr>
        </p:nvGraphicFramePr>
        <p:xfrm>
          <a:off x="1443168" y="3460968"/>
          <a:ext cx="3952777" cy="1543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0F314D7-64F3-EB89-A9CC-3C914AD74C94}"/>
              </a:ext>
            </a:extLst>
          </p:cNvPr>
          <p:cNvSpPr/>
          <p:nvPr/>
        </p:nvSpPr>
        <p:spPr>
          <a:xfrm>
            <a:off x="0" y="6409678"/>
            <a:ext cx="12192000" cy="88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1D4C7-3710-6036-A1B8-85755DFE83B7}"/>
              </a:ext>
            </a:extLst>
          </p:cNvPr>
          <p:cNvSpPr txBox="1"/>
          <p:nvPr/>
        </p:nvSpPr>
        <p:spPr>
          <a:xfrm>
            <a:off x="1384915" y="6462946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04030-141C-222E-E6FD-490491F7D8B2}"/>
              </a:ext>
            </a:extLst>
          </p:cNvPr>
          <p:cNvSpPr txBox="1"/>
          <p:nvPr/>
        </p:nvSpPr>
        <p:spPr>
          <a:xfrm>
            <a:off x="3978673" y="6462944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SHORT-TERM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5C067-FC1D-5900-D33D-B1829081638B}"/>
              </a:ext>
            </a:extLst>
          </p:cNvPr>
          <p:cNvSpPr txBox="1"/>
          <p:nvPr/>
        </p:nvSpPr>
        <p:spPr>
          <a:xfrm>
            <a:off x="6394888" y="6464424"/>
            <a:ext cx="167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LONG-TERM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87E5F-EE72-6BAC-F488-54D57D864B03}"/>
              </a:ext>
            </a:extLst>
          </p:cNvPr>
          <p:cNvSpPr/>
          <p:nvPr/>
        </p:nvSpPr>
        <p:spPr>
          <a:xfrm>
            <a:off x="3782008" y="6409678"/>
            <a:ext cx="1390833" cy="831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A1E420-926B-EED9-A626-017BDDB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4023" y="6436636"/>
            <a:ext cx="1137084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11</a:t>
            </a:fld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666ABB-A160-911E-A7E5-849C3054EEAA}"/>
              </a:ext>
            </a:extLst>
          </p:cNvPr>
          <p:cNvGraphicFramePr/>
          <p:nvPr/>
        </p:nvGraphicFramePr>
        <p:xfrm>
          <a:off x="1227091" y="1840828"/>
          <a:ext cx="4783091" cy="47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D7A4539-5AB2-EB27-C555-31F2067EB493}"/>
              </a:ext>
            </a:extLst>
          </p:cNvPr>
          <p:cNvSpPr/>
          <p:nvPr/>
        </p:nvSpPr>
        <p:spPr>
          <a:xfrm rot="16200000">
            <a:off x="5133" y="2200053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4-6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D5400-BD8A-562F-791D-13CF23BF6503}"/>
              </a:ext>
            </a:extLst>
          </p:cNvPr>
          <p:cNvSpPr/>
          <p:nvPr/>
        </p:nvSpPr>
        <p:spPr>
          <a:xfrm rot="16200000">
            <a:off x="4054" y="1024047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0-3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BD5D3B-D287-F13F-C285-ACDACFE35711}"/>
              </a:ext>
            </a:extLst>
          </p:cNvPr>
          <p:cNvSpPr/>
          <p:nvPr/>
        </p:nvSpPr>
        <p:spPr>
          <a:xfrm rot="16200000">
            <a:off x="19584" y="3391935"/>
            <a:ext cx="1043649" cy="250878"/>
          </a:xfrm>
          <a:prstGeom prst="rect">
            <a:avLst/>
          </a:prstGeom>
          <a:solidFill>
            <a:srgbClr val="9900CC"/>
          </a:solidFill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7-9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94E612-42E7-3C30-0ECB-8D5D32A1DF51}"/>
              </a:ext>
            </a:extLst>
          </p:cNvPr>
          <p:cNvSpPr/>
          <p:nvPr/>
        </p:nvSpPr>
        <p:spPr>
          <a:xfrm rot="16200000">
            <a:off x="23297" y="4567942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Month 10-12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9DF9291-FA0C-33AB-3445-CD9A242BE927}"/>
              </a:ext>
            </a:extLst>
          </p:cNvPr>
          <p:cNvCxnSpPr>
            <a:cxnSpLocks/>
          </p:cNvCxnSpPr>
          <p:nvPr/>
        </p:nvCxnSpPr>
        <p:spPr>
          <a:xfrm rot="5400000">
            <a:off x="1412465" y="2468388"/>
            <a:ext cx="579090" cy="241524"/>
          </a:xfrm>
          <a:prstGeom prst="bentConnector3">
            <a:avLst/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B65D665-4A12-82C8-51F2-34F446D69215}"/>
              </a:ext>
            </a:extLst>
          </p:cNvPr>
          <p:cNvSpPr txBox="1"/>
          <p:nvPr/>
        </p:nvSpPr>
        <p:spPr>
          <a:xfrm>
            <a:off x="910645" y="2902597"/>
            <a:ext cx="1642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Conduct exit interviews with departing employees to </a:t>
            </a:r>
            <a:r>
              <a:rPr lang="en-US" sz="1000" b="1" dirty="0"/>
              <a:t>find out why they’re leaving</a:t>
            </a:r>
            <a:endParaRPr lang="en-IN" sz="1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108D42-D0DD-6E1C-AC0D-6535BE04955A}"/>
              </a:ext>
            </a:extLst>
          </p:cNvPr>
          <p:cNvSpPr txBox="1"/>
          <p:nvPr/>
        </p:nvSpPr>
        <p:spPr>
          <a:xfrm>
            <a:off x="2775753" y="2762607"/>
            <a:ext cx="176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Overwork can be dealt with by supporting the employees’ </a:t>
            </a:r>
            <a:r>
              <a:rPr lang="en-US" sz="1000" b="1" dirty="0"/>
              <a:t>mental as well as physical health.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5404436-1923-7A06-9F47-A1FBF60D50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14891" y="2328409"/>
            <a:ext cx="509856" cy="489737"/>
          </a:xfrm>
          <a:prstGeom prst="bentConnector3">
            <a:avLst>
              <a:gd name="adj1" fmla="val 50000"/>
            </a:avLst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D1AF51-3839-4C0A-87B1-7200705DD4C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99931" y="1290193"/>
            <a:ext cx="555956" cy="512760"/>
          </a:xfrm>
          <a:prstGeom prst="bentConnector3">
            <a:avLst/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80A5A4B-81F4-5064-6897-DFA619020801}"/>
              </a:ext>
            </a:extLst>
          </p:cNvPr>
          <p:cNvSpPr txBox="1"/>
          <p:nvPr/>
        </p:nvSpPr>
        <p:spPr>
          <a:xfrm>
            <a:off x="2803268" y="569783"/>
            <a:ext cx="1617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Implement flexible work arrangements including </a:t>
            </a:r>
            <a:r>
              <a:rPr lang="en-US" sz="1000" b="1" dirty="0"/>
              <a:t>remote work and flexible schedules</a:t>
            </a:r>
            <a:endParaRPr lang="en-IN" sz="1000" b="1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8EAFD09-AAD4-04DF-902D-891BD5FA3BD4}"/>
              </a:ext>
            </a:extLst>
          </p:cNvPr>
          <p:cNvCxnSpPr>
            <a:cxnSpLocks/>
          </p:cNvCxnSpPr>
          <p:nvPr/>
        </p:nvCxnSpPr>
        <p:spPr>
          <a:xfrm>
            <a:off x="6096000" y="620264"/>
            <a:ext cx="0" cy="4630454"/>
          </a:xfrm>
          <a:prstGeom prst="line">
            <a:avLst/>
          </a:prstGeom>
          <a:ln>
            <a:solidFill>
              <a:srgbClr val="99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B67A73C-6BAD-D652-4A45-2CDEC1D07AAD}"/>
              </a:ext>
            </a:extLst>
          </p:cNvPr>
          <p:cNvSpPr/>
          <p:nvPr/>
        </p:nvSpPr>
        <p:spPr>
          <a:xfrm rot="16200000">
            <a:off x="5945790" y="2192656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4-6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5D65D83-C4F6-86C0-57CB-4D9E8C47FDB9}"/>
              </a:ext>
            </a:extLst>
          </p:cNvPr>
          <p:cNvSpPr/>
          <p:nvPr/>
        </p:nvSpPr>
        <p:spPr>
          <a:xfrm rot="16200000">
            <a:off x="5944711" y="1016650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D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0-3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0427EED-405E-2821-59CE-5354E7F3A742}"/>
              </a:ext>
            </a:extLst>
          </p:cNvPr>
          <p:cNvSpPr/>
          <p:nvPr/>
        </p:nvSpPr>
        <p:spPr>
          <a:xfrm rot="16200000">
            <a:off x="5960241" y="3384538"/>
            <a:ext cx="1043649" cy="250878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Month 7-9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878D8B8-FAD6-CB9E-97B6-84C2734D43A3}"/>
              </a:ext>
            </a:extLst>
          </p:cNvPr>
          <p:cNvSpPr/>
          <p:nvPr/>
        </p:nvSpPr>
        <p:spPr>
          <a:xfrm rot="16200000">
            <a:off x="5963954" y="4560545"/>
            <a:ext cx="1043649" cy="250878"/>
          </a:xfrm>
          <a:prstGeom prst="rect">
            <a:avLst/>
          </a:prstGeom>
          <a:solidFill>
            <a:srgbClr val="9900CC"/>
          </a:solidFill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Month 10-12</a:t>
            </a:r>
          </a:p>
        </p:txBody>
      </p:sp>
      <p:graphicFrame>
        <p:nvGraphicFramePr>
          <p:cNvPr id="97" name="Diagram 96">
            <a:extLst>
              <a:ext uri="{FF2B5EF4-FFF2-40B4-BE49-F238E27FC236}">
                <a16:creationId xmlns:a16="http://schemas.microsoft.com/office/drawing/2014/main" id="{13252E80-D8EF-5157-172A-5B220156160A}"/>
              </a:ext>
            </a:extLst>
          </p:cNvPr>
          <p:cNvGraphicFramePr/>
          <p:nvPr/>
        </p:nvGraphicFramePr>
        <p:xfrm>
          <a:off x="6857026" y="1851185"/>
          <a:ext cx="4783091" cy="46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492542-8215-33D4-5A5C-742DD8AE00C6}"/>
              </a:ext>
            </a:extLst>
          </p:cNvPr>
          <p:cNvSpPr txBox="1"/>
          <p:nvPr/>
        </p:nvSpPr>
        <p:spPr>
          <a:xfrm>
            <a:off x="306282" y="266504"/>
            <a:ext cx="383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Moving on</a:t>
            </a:r>
            <a:endParaRPr lang="en-IN" sz="14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8DAC1-4B80-DCE8-2DC6-87855516B6A4}"/>
              </a:ext>
            </a:extLst>
          </p:cNvPr>
          <p:cNvSpPr txBox="1"/>
          <p:nvPr/>
        </p:nvSpPr>
        <p:spPr>
          <a:xfrm>
            <a:off x="6246939" y="250225"/>
            <a:ext cx="383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Review phase</a:t>
            </a:r>
            <a:endParaRPr lang="en-IN" sz="1400" b="1" u="sng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0407BF-4E19-4A4B-26A3-56AD53FEE0E1}"/>
              </a:ext>
            </a:extLst>
          </p:cNvPr>
          <p:cNvCxnSpPr>
            <a:cxnSpLocks/>
          </p:cNvCxnSpPr>
          <p:nvPr/>
        </p:nvCxnSpPr>
        <p:spPr>
          <a:xfrm flipH="1">
            <a:off x="186430" y="5259659"/>
            <a:ext cx="11808043" cy="0"/>
          </a:xfrm>
          <a:prstGeom prst="line">
            <a:avLst/>
          </a:prstGeom>
          <a:ln>
            <a:solidFill>
              <a:srgbClr val="99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568A2C9-5641-DC32-0F18-0813632DCC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09912" y="2662934"/>
            <a:ext cx="916242" cy="183473"/>
          </a:xfrm>
          <a:prstGeom prst="bentConnector3">
            <a:avLst/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9297563-BDBB-F904-426C-3A87960B97C8}"/>
              </a:ext>
            </a:extLst>
          </p:cNvPr>
          <p:cNvSpPr txBox="1"/>
          <p:nvPr/>
        </p:nvSpPr>
        <p:spPr>
          <a:xfrm>
            <a:off x="4893298" y="3221733"/>
            <a:ext cx="12690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Conduct salary reviews to </a:t>
            </a:r>
            <a:r>
              <a:rPr lang="en-US" sz="1000" b="1" dirty="0"/>
              <a:t>check employee satisfaction </a:t>
            </a:r>
            <a:r>
              <a:rPr lang="en-US" sz="1000" dirty="0"/>
              <a:t>and ensure that </a:t>
            </a:r>
            <a:r>
              <a:rPr lang="en-US" sz="1000" b="1" dirty="0"/>
              <a:t>pay is competitive with industry standards</a:t>
            </a:r>
            <a:endParaRPr lang="en-IN" sz="1000" b="1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256B24-894A-8CF5-AA7B-E160B8B72CDB}"/>
              </a:ext>
            </a:extLst>
          </p:cNvPr>
          <p:cNvGrpSpPr/>
          <p:nvPr/>
        </p:nvGrpSpPr>
        <p:grpSpPr>
          <a:xfrm>
            <a:off x="486992" y="5290153"/>
            <a:ext cx="10533058" cy="1091717"/>
            <a:chOff x="812810" y="5289779"/>
            <a:chExt cx="10533058" cy="1091717"/>
          </a:xfrm>
        </p:grpSpPr>
        <p:sp>
          <p:nvSpPr>
            <p:cNvPr id="46" name="Rectangle: Diagonal Corners Snipped 45">
              <a:extLst>
                <a:ext uri="{FF2B5EF4-FFF2-40B4-BE49-F238E27FC236}">
                  <a16:creationId xmlns:a16="http://schemas.microsoft.com/office/drawing/2014/main" id="{14549C1A-85D9-AEBC-23F4-0E8C48E4CD54}"/>
                </a:ext>
              </a:extLst>
            </p:cNvPr>
            <p:cNvSpPr/>
            <p:nvPr/>
          </p:nvSpPr>
          <p:spPr>
            <a:xfrm>
              <a:off x="812810" y="5586989"/>
              <a:ext cx="2448785" cy="529703"/>
            </a:xfrm>
            <a:prstGeom prst="snip2Diag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Immediate plan of action: Summary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BEE1E9F-C97C-D37B-78D7-5C142734BA76}"/>
                </a:ext>
              </a:extLst>
            </p:cNvPr>
            <p:cNvGrpSpPr/>
            <p:nvPr/>
          </p:nvGrpSpPr>
          <p:grpSpPr>
            <a:xfrm>
              <a:off x="3925565" y="5289779"/>
              <a:ext cx="7420303" cy="1091717"/>
              <a:chOff x="4029277" y="5308344"/>
              <a:chExt cx="7420303" cy="109171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514A747-5B31-76BE-B949-071311F0AD8C}"/>
                  </a:ext>
                </a:extLst>
              </p:cNvPr>
              <p:cNvGrpSpPr/>
              <p:nvPr/>
            </p:nvGrpSpPr>
            <p:grpSpPr>
              <a:xfrm>
                <a:off x="4029277" y="5308344"/>
                <a:ext cx="7399880" cy="1091717"/>
                <a:chOff x="4240238" y="5308344"/>
                <a:chExt cx="7399880" cy="1091717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63A4520-9F07-077F-79B3-3BDEDF2689E4}"/>
                    </a:ext>
                  </a:extLst>
                </p:cNvPr>
                <p:cNvSpPr/>
                <p:nvPr/>
              </p:nvSpPr>
              <p:spPr>
                <a:xfrm>
                  <a:off x="4240238" y="5816301"/>
                  <a:ext cx="7399880" cy="8434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29" name="Graphic 28" descr="Boardroom">
                  <a:extLst>
                    <a:ext uri="{FF2B5EF4-FFF2-40B4-BE49-F238E27FC236}">
                      <a16:creationId xmlns:a16="http://schemas.microsoft.com/office/drawing/2014/main" id="{384AD698-C63F-251E-2476-151049835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6692" y="5344354"/>
                  <a:ext cx="746516" cy="746516"/>
                </a:xfrm>
                <a:prstGeom prst="rect">
                  <a:avLst/>
                </a:prstGeom>
              </p:spPr>
            </p:pic>
            <p:pic>
              <p:nvPicPr>
                <p:cNvPr id="31" name="Graphic 30" descr="Calculator">
                  <a:extLst>
                    <a:ext uri="{FF2B5EF4-FFF2-40B4-BE49-F238E27FC236}">
                      <a16:creationId xmlns:a16="http://schemas.microsoft.com/office/drawing/2014/main" id="{379E6FC0-C5F3-1A75-5AE8-6AD77BCF31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4119" y="5678849"/>
                  <a:ext cx="718068" cy="718068"/>
                </a:xfrm>
                <a:prstGeom prst="rect">
                  <a:avLst/>
                </a:prstGeom>
              </p:spPr>
            </p:pic>
            <p:pic>
              <p:nvPicPr>
                <p:cNvPr id="33" name="Graphic 32" descr="Teacher">
                  <a:extLst>
                    <a:ext uri="{FF2B5EF4-FFF2-40B4-BE49-F238E27FC236}">
                      <a16:creationId xmlns:a16="http://schemas.microsoft.com/office/drawing/2014/main" id="{43F7E5C0-BC8A-3472-91FF-1DC93E660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6360" y="5653545"/>
                  <a:ext cx="746516" cy="746516"/>
                </a:xfrm>
                <a:prstGeom prst="rect">
                  <a:avLst/>
                </a:prstGeom>
              </p:spPr>
            </p:pic>
            <p:pic>
              <p:nvPicPr>
                <p:cNvPr id="35" name="Graphic 34" descr="Piggy Bank">
                  <a:extLst>
                    <a:ext uri="{FF2B5EF4-FFF2-40B4-BE49-F238E27FC236}">
                      <a16:creationId xmlns:a16="http://schemas.microsoft.com/office/drawing/2014/main" id="{F9206D18-7627-AAAC-2015-7F37345DB7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40363" y="5570044"/>
                  <a:ext cx="806133" cy="806133"/>
                </a:xfrm>
                <a:prstGeom prst="rect">
                  <a:avLst/>
                </a:prstGeom>
              </p:spPr>
            </p:pic>
            <p:pic>
              <p:nvPicPr>
                <p:cNvPr id="38" name="Graphic 37" descr="Heart with pulse">
                  <a:extLst>
                    <a:ext uri="{FF2B5EF4-FFF2-40B4-BE49-F238E27FC236}">
                      <a16:creationId xmlns:a16="http://schemas.microsoft.com/office/drawing/2014/main" id="{DB693B37-4319-76B4-674B-2E44A0C41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40695" y="5308344"/>
                  <a:ext cx="797054" cy="797054"/>
                </a:xfrm>
                <a:prstGeom prst="rect">
                  <a:avLst/>
                </a:prstGeom>
              </p:spPr>
            </p:pic>
            <p:pic>
              <p:nvPicPr>
                <p:cNvPr id="27" name="Graphic 26" descr="Research">
                  <a:extLst>
                    <a:ext uri="{FF2B5EF4-FFF2-40B4-BE49-F238E27FC236}">
                      <a16:creationId xmlns:a16="http://schemas.microsoft.com/office/drawing/2014/main" id="{1E1F8B41-DA4B-E88B-C491-103D2E479A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2100" y="5381680"/>
                  <a:ext cx="718067" cy="718067"/>
                </a:xfrm>
                <a:prstGeom prst="rect">
                  <a:avLst/>
                </a:prstGeom>
              </p:spPr>
            </p:pic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97DE00-6AA0-53AC-94E3-5A10FCFB4C60}"/>
                  </a:ext>
                </a:extLst>
              </p:cNvPr>
              <p:cNvSpPr txBox="1"/>
              <p:nvPr/>
            </p:nvSpPr>
            <p:spPr>
              <a:xfrm>
                <a:off x="4153917" y="5976554"/>
                <a:ext cx="9788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/>
                  <a:t>Surveys and interviews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B726CB-E905-D9EE-85BF-3D3A03E91068}"/>
                  </a:ext>
                </a:extLst>
              </p:cNvPr>
              <p:cNvSpPr txBox="1"/>
              <p:nvPr/>
            </p:nvSpPr>
            <p:spPr>
              <a:xfrm>
                <a:off x="5424908" y="5347721"/>
                <a:ext cx="9788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/>
                  <a:t>Workload evaluation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8954C5-6FCF-EAEA-765E-5041513AD62B}"/>
                  </a:ext>
                </a:extLst>
              </p:cNvPr>
              <p:cNvSpPr txBox="1"/>
              <p:nvPr/>
            </p:nvSpPr>
            <p:spPr>
              <a:xfrm>
                <a:off x="6420226" y="5918188"/>
                <a:ext cx="1264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/>
                  <a:t>Internal reviews, HR training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92493A-DF12-44B2-9E3E-34CFB555E915}"/>
                  </a:ext>
                </a:extLst>
              </p:cNvPr>
              <p:cNvSpPr txBox="1"/>
              <p:nvPr/>
            </p:nvSpPr>
            <p:spPr>
              <a:xfrm>
                <a:off x="7623642" y="5394023"/>
                <a:ext cx="13516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/>
                  <a:t>Employee training and development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2D6200-B1B5-D1F3-A4B6-523440F8E36C}"/>
                  </a:ext>
                </a:extLst>
              </p:cNvPr>
              <p:cNvSpPr txBox="1"/>
              <p:nvPr/>
            </p:nvSpPr>
            <p:spPr>
              <a:xfrm>
                <a:off x="9075231" y="5935202"/>
                <a:ext cx="11832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/>
                  <a:t>Employee health support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181E97-DC88-6933-A591-51D0BAC7882E}"/>
                  </a:ext>
                </a:extLst>
              </p:cNvPr>
              <p:cNvSpPr txBox="1"/>
              <p:nvPr/>
            </p:nvSpPr>
            <p:spPr>
              <a:xfrm>
                <a:off x="10165258" y="5340766"/>
                <a:ext cx="12843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/>
                  <a:t>Monetary benefit and profit sharing</a:t>
                </a:r>
              </a:p>
            </p:txBody>
          </p:sp>
        </p:grpSp>
      </p:grp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A2F94C7-6336-A8A7-2176-3B5206B3C934}"/>
              </a:ext>
            </a:extLst>
          </p:cNvPr>
          <p:cNvCxnSpPr>
            <a:cxnSpLocks/>
          </p:cNvCxnSpPr>
          <p:nvPr/>
        </p:nvCxnSpPr>
        <p:spPr>
          <a:xfrm rot="5400000">
            <a:off x="7379757" y="2496499"/>
            <a:ext cx="579090" cy="241524"/>
          </a:xfrm>
          <a:prstGeom prst="bentConnector3">
            <a:avLst/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633A8-2E3F-C36A-24CC-E9B9606B928F}"/>
              </a:ext>
            </a:extLst>
          </p:cNvPr>
          <p:cNvSpPr txBox="1"/>
          <p:nvPr/>
        </p:nvSpPr>
        <p:spPr>
          <a:xfrm>
            <a:off x="6864928" y="2970344"/>
            <a:ext cx="16872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Provide </a:t>
            </a:r>
            <a:r>
              <a:rPr lang="en-US" sz="1000" b="1" dirty="0"/>
              <a:t>performance</a:t>
            </a:r>
            <a:r>
              <a:rPr lang="en-IN" sz="1000" b="1" dirty="0"/>
              <a:t>-based bonuses, paid leave,</a:t>
            </a:r>
            <a:r>
              <a:rPr lang="en-IN" sz="1000" dirty="0"/>
              <a:t> </a:t>
            </a:r>
            <a:r>
              <a:rPr lang="en-IN" sz="1000" b="1" dirty="0"/>
              <a:t>removing pay disparities </a:t>
            </a:r>
            <a:r>
              <a:rPr lang="en-IN" sz="1000" dirty="0"/>
              <a:t>and other monetary benefits</a:t>
            </a:r>
            <a:endParaRPr lang="en-IN" sz="10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01787F-9F05-F876-1F79-8774C0994506}"/>
              </a:ext>
            </a:extLst>
          </p:cNvPr>
          <p:cNvSpPr txBox="1"/>
          <p:nvPr/>
        </p:nvSpPr>
        <p:spPr>
          <a:xfrm>
            <a:off x="8310619" y="415895"/>
            <a:ext cx="25734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After an intense execution of the provided plan of action</a:t>
            </a:r>
            <a:r>
              <a:rPr lang="en-US" sz="1000" b="1" dirty="0"/>
              <a:t>, expecting that the company is now on the path of progress</a:t>
            </a:r>
            <a:r>
              <a:rPr lang="en-US" sz="1000" dirty="0"/>
              <a:t>, the profit earned can be split among the workforce.</a:t>
            </a:r>
            <a:endParaRPr lang="en-IN" sz="1000" b="1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DD781C0-0B72-83C7-06F7-28305773911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38566" y="1280775"/>
            <a:ext cx="605815" cy="535008"/>
          </a:xfrm>
          <a:prstGeom prst="bentConnector3">
            <a:avLst>
              <a:gd name="adj1" fmla="val 50000"/>
            </a:avLst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3D0CC55-4517-9281-486A-329B14A06A1E}"/>
              </a:ext>
            </a:extLst>
          </p:cNvPr>
          <p:cNvCxnSpPr>
            <a:cxnSpLocks/>
          </p:cNvCxnSpPr>
          <p:nvPr/>
        </p:nvCxnSpPr>
        <p:spPr>
          <a:xfrm rot="5400000">
            <a:off x="10110831" y="2373159"/>
            <a:ext cx="618811" cy="530878"/>
          </a:xfrm>
          <a:prstGeom prst="bentConnector3">
            <a:avLst/>
          </a:prstGeom>
          <a:ln w="28575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05B7C361-64C5-50D5-4F86-C928331E2CF9}"/>
              </a:ext>
            </a:extLst>
          </p:cNvPr>
          <p:cNvGraphicFramePr/>
          <p:nvPr/>
        </p:nvGraphicFramePr>
        <p:xfrm>
          <a:off x="9277907" y="3017851"/>
          <a:ext cx="2055481" cy="1828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pic>
        <p:nvPicPr>
          <p:cNvPr id="30" name="Graphic 29" descr="Upward trend with solid fill">
            <a:extLst>
              <a:ext uri="{FF2B5EF4-FFF2-40B4-BE49-F238E27FC236}">
                <a16:creationId xmlns:a16="http://schemas.microsoft.com/office/drawing/2014/main" id="{2EBA4094-F331-83D9-C717-E9254322B94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071283" y="483710"/>
            <a:ext cx="260658" cy="287902"/>
          </a:xfrm>
          <a:prstGeom prst="rect">
            <a:avLst/>
          </a:prstGeom>
        </p:spPr>
      </p:pic>
      <p:pic>
        <p:nvPicPr>
          <p:cNvPr id="34" name="Graphic 33" descr="Boardroom with solid fill">
            <a:extLst>
              <a:ext uri="{FF2B5EF4-FFF2-40B4-BE49-F238E27FC236}">
                <a16:creationId xmlns:a16="http://schemas.microsoft.com/office/drawing/2014/main" id="{FEC00B8B-4B8E-B9C6-0EED-4F3EC506D33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28829" y="2637199"/>
            <a:ext cx="341987" cy="368143"/>
          </a:xfrm>
          <a:prstGeom prst="rect">
            <a:avLst/>
          </a:prstGeom>
        </p:spPr>
      </p:pic>
      <p:pic>
        <p:nvPicPr>
          <p:cNvPr id="45" name="Graphic 44" descr="Brain with solid fill">
            <a:extLst>
              <a:ext uri="{FF2B5EF4-FFF2-40B4-BE49-F238E27FC236}">
                <a16:creationId xmlns:a16="http://schemas.microsoft.com/office/drawing/2014/main" id="{A03C3003-283C-1298-C637-4F1F85C0430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282530" y="3099222"/>
            <a:ext cx="412787" cy="416166"/>
          </a:xfrm>
          <a:prstGeom prst="rect">
            <a:avLst/>
          </a:prstGeom>
        </p:spPr>
      </p:pic>
      <p:pic>
        <p:nvPicPr>
          <p:cNvPr id="62" name="Graphic 61" descr="Dollar with solid fill">
            <a:extLst>
              <a:ext uri="{FF2B5EF4-FFF2-40B4-BE49-F238E27FC236}">
                <a16:creationId xmlns:a16="http://schemas.microsoft.com/office/drawing/2014/main" id="{BB2CD00F-8231-B20C-AE44-686A0D49227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623172" y="3017851"/>
            <a:ext cx="326668" cy="313744"/>
          </a:xfrm>
          <a:prstGeom prst="rect">
            <a:avLst/>
          </a:prstGeom>
        </p:spPr>
      </p:pic>
      <p:pic>
        <p:nvPicPr>
          <p:cNvPr id="64" name="Graphic 63" descr="Target Audience with solid fill">
            <a:extLst>
              <a:ext uri="{FF2B5EF4-FFF2-40B4-BE49-F238E27FC236}">
                <a16:creationId xmlns:a16="http://schemas.microsoft.com/office/drawing/2014/main" id="{35F0630D-D5FC-3F15-F1AE-1ECE91FE0EA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645952" y="2894030"/>
            <a:ext cx="335211" cy="354651"/>
          </a:xfrm>
          <a:prstGeom prst="rect">
            <a:avLst/>
          </a:prstGeom>
        </p:spPr>
      </p:pic>
      <p:pic>
        <p:nvPicPr>
          <p:cNvPr id="70" name="Graphic 69" descr="Grinning face with solid fill with solid fill">
            <a:extLst>
              <a:ext uri="{FF2B5EF4-FFF2-40B4-BE49-F238E27FC236}">
                <a16:creationId xmlns:a16="http://schemas.microsoft.com/office/drawing/2014/main" id="{24EF6C84-E579-91AC-7E17-2211E637CDC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94161" y="619014"/>
            <a:ext cx="325943" cy="309865"/>
          </a:xfrm>
          <a:prstGeom prst="rect">
            <a:avLst/>
          </a:prstGeom>
        </p:spPr>
      </p:pic>
      <p:pic>
        <p:nvPicPr>
          <p:cNvPr id="72" name="Graphic 71" descr="Muscular arm with solid fill">
            <a:extLst>
              <a:ext uri="{FF2B5EF4-FFF2-40B4-BE49-F238E27FC236}">
                <a16:creationId xmlns:a16="http://schemas.microsoft.com/office/drawing/2014/main" id="{53ABC6CE-480F-E4FB-1C30-361B624F71F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336320" y="2686695"/>
            <a:ext cx="362119" cy="3666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9480EE-B77F-C280-1D88-1771DA184569}"/>
              </a:ext>
            </a:extLst>
          </p:cNvPr>
          <p:cNvSpPr txBox="1"/>
          <p:nvPr/>
        </p:nvSpPr>
        <p:spPr>
          <a:xfrm>
            <a:off x="9308121" y="6448486"/>
            <a:ext cx="156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135111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47F266C0-4896-81BF-7CD3-495B70A4834E}"/>
              </a:ext>
            </a:extLst>
          </p:cNvPr>
          <p:cNvSpPr/>
          <p:nvPr/>
        </p:nvSpPr>
        <p:spPr>
          <a:xfrm>
            <a:off x="4446068" y="676367"/>
            <a:ext cx="2100181" cy="1093398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314D7-64F3-EB89-A9CC-3C914AD74C94}"/>
              </a:ext>
            </a:extLst>
          </p:cNvPr>
          <p:cNvSpPr/>
          <p:nvPr/>
        </p:nvSpPr>
        <p:spPr>
          <a:xfrm>
            <a:off x="0" y="6409678"/>
            <a:ext cx="12192000" cy="88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1D4C7-3710-6036-A1B8-85755DFE83B7}"/>
              </a:ext>
            </a:extLst>
          </p:cNvPr>
          <p:cNvSpPr txBox="1"/>
          <p:nvPr/>
        </p:nvSpPr>
        <p:spPr>
          <a:xfrm>
            <a:off x="1384915" y="6462946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87E5F-EE72-6BAC-F488-54D57D864B03}"/>
              </a:ext>
            </a:extLst>
          </p:cNvPr>
          <p:cNvSpPr/>
          <p:nvPr/>
        </p:nvSpPr>
        <p:spPr>
          <a:xfrm>
            <a:off x="6277761" y="6409678"/>
            <a:ext cx="1390833" cy="831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A1E420-926B-EED9-A626-017BDDB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1597" y="6436636"/>
            <a:ext cx="379510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12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01F17-DE57-7BB2-ED4F-508DE0D58948}"/>
              </a:ext>
            </a:extLst>
          </p:cNvPr>
          <p:cNvSpPr txBox="1"/>
          <p:nvPr/>
        </p:nvSpPr>
        <p:spPr>
          <a:xfrm>
            <a:off x="465341" y="83235"/>
            <a:ext cx="7605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Long-term solutions and expectations for success</a:t>
            </a:r>
            <a:endParaRPr lang="en-IN" sz="2400" dirty="0">
              <a:latin typeface="+mj-lt"/>
            </a:endParaRPr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992687DE-7603-D8F1-A215-B9BC3F964393}"/>
              </a:ext>
            </a:extLst>
          </p:cNvPr>
          <p:cNvSpPr/>
          <p:nvPr/>
        </p:nvSpPr>
        <p:spPr>
          <a:xfrm>
            <a:off x="0" y="593922"/>
            <a:ext cx="8099675" cy="45719"/>
          </a:xfrm>
          <a:prstGeom prst="snip2Diag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774333-1B99-5E93-B572-BCD23675E277}"/>
              </a:ext>
            </a:extLst>
          </p:cNvPr>
          <p:cNvGrpSpPr/>
          <p:nvPr/>
        </p:nvGrpSpPr>
        <p:grpSpPr>
          <a:xfrm>
            <a:off x="536363" y="1534796"/>
            <a:ext cx="5086945" cy="4571575"/>
            <a:chOff x="520823" y="1515635"/>
            <a:chExt cx="5086945" cy="457157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B1AEA56-F9EB-C78D-218E-7520F00D4AD2}"/>
                </a:ext>
              </a:extLst>
            </p:cNvPr>
            <p:cNvGrpSpPr/>
            <p:nvPr/>
          </p:nvGrpSpPr>
          <p:grpSpPr>
            <a:xfrm>
              <a:off x="711685" y="1515635"/>
              <a:ext cx="4896083" cy="4571575"/>
              <a:chOff x="667295" y="1533391"/>
              <a:chExt cx="4896083" cy="4571575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8744DDF-0D17-7ADE-DCB9-593E9BEDDAC1}"/>
                  </a:ext>
                </a:extLst>
              </p:cNvPr>
              <p:cNvGrpSpPr/>
              <p:nvPr/>
            </p:nvGrpSpPr>
            <p:grpSpPr>
              <a:xfrm>
                <a:off x="667295" y="1533391"/>
                <a:ext cx="2004887" cy="4571575"/>
                <a:chOff x="1226590" y="1370552"/>
                <a:chExt cx="2004887" cy="4571575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E8BBC9A-7552-84B0-D426-C743EC437F1E}"/>
                    </a:ext>
                  </a:extLst>
                </p:cNvPr>
                <p:cNvGrpSpPr/>
                <p:nvPr/>
              </p:nvGrpSpPr>
              <p:grpSpPr>
                <a:xfrm>
                  <a:off x="1226590" y="1370552"/>
                  <a:ext cx="2004887" cy="3568172"/>
                  <a:chOff x="1226590" y="1370552"/>
                  <a:chExt cx="2004887" cy="3568172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25D4696-1E55-B28E-07F7-5AB64A168EA5}"/>
                      </a:ext>
                    </a:extLst>
                  </p:cNvPr>
                  <p:cNvGrpSpPr/>
                  <p:nvPr/>
                </p:nvGrpSpPr>
                <p:grpSpPr>
                  <a:xfrm>
                    <a:off x="1251747" y="1370552"/>
                    <a:ext cx="967670" cy="866622"/>
                    <a:chOff x="2539924" y="1704511"/>
                    <a:chExt cx="1047566" cy="1047565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F9238612-F8A0-03D6-5E28-CA4617B01A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4522" y="1704511"/>
                      <a:ext cx="958791" cy="1047565"/>
                    </a:xfrm>
                    <a:prstGeom prst="ellipse">
                      <a:avLst/>
                    </a:prstGeom>
                    <a:solidFill>
                      <a:srgbClr val="002060"/>
                    </a:solidFill>
                    <a:ln w="28575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sz="1100" dirty="0"/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94A8A242-C21E-A7FC-1F1E-5065779C7C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9924" y="2020846"/>
                      <a:ext cx="1047566" cy="5022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sz="1050" b="1" dirty="0">
                          <a:solidFill>
                            <a:schemeClr val="bg1"/>
                          </a:solidFill>
                        </a:rPr>
                        <a:t>Technology survey</a:t>
                      </a:r>
                    </a:p>
                  </p:txBody>
                </p:sp>
              </p:grp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FFBDA34A-3940-8B7B-1864-E769D458E564}"/>
                      </a:ext>
                    </a:extLst>
                  </p:cNvPr>
                  <p:cNvCxnSpPr>
                    <a:cxnSpLocks/>
                    <a:stCxn id="21" idx="5"/>
                  </p:cNvCxnSpPr>
                  <p:nvPr/>
                </p:nvCxnSpPr>
                <p:spPr>
                  <a:xfrm>
                    <a:off x="2039669" y="2110260"/>
                    <a:ext cx="337472" cy="283941"/>
                  </a:xfrm>
                  <a:prstGeom prst="straightConnector1">
                    <a:avLst/>
                  </a:prstGeom>
                  <a:ln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AB2C5A5-C0A3-388B-C70D-54F5EFB07E3C}"/>
                      </a:ext>
                    </a:extLst>
                  </p:cNvPr>
                  <p:cNvGrpSpPr/>
                  <p:nvPr/>
                </p:nvGrpSpPr>
                <p:grpSpPr>
                  <a:xfrm>
                    <a:off x="2263807" y="2232942"/>
                    <a:ext cx="967670" cy="866622"/>
                    <a:chOff x="2539924" y="1704511"/>
                    <a:chExt cx="1047566" cy="1047565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0331A189-8BAA-DD60-3877-FAB648F4BA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4522" y="1704511"/>
                      <a:ext cx="958791" cy="1047565"/>
                    </a:xfrm>
                    <a:prstGeom prst="ellipse">
                      <a:avLst/>
                    </a:prstGeom>
                    <a:solidFill>
                      <a:srgbClr val="002060"/>
                    </a:solidFill>
                    <a:ln w="28575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sz="1100" dirty="0"/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BC5F265-87BB-CD9D-6637-23F9A18561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9924" y="1945728"/>
                      <a:ext cx="1047566" cy="6138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</a:rPr>
                        <a:t>Invest in new software and hardware</a:t>
                      </a:r>
                    </a:p>
                  </p:txBody>
                </p:sp>
              </p:grp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C4AAB4DD-A76A-4073-F2EA-449082CE06B7}"/>
                      </a:ext>
                    </a:extLst>
                  </p:cNvPr>
                  <p:cNvCxnSpPr>
                    <a:cxnSpLocks/>
                    <a:endCxn id="36" idx="7"/>
                  </p:cNvCxnSpPr>
                  <p:nvPr/>
                </p:nvCxnSpPr>
                <p:spPr>
                  <a:xfrm flipH="1">
                    <a:off x="2014512" y="2911870"/>
                    <a:ext cx="362629" cy="433634"/>
                  </a:xfrm>
                  <a:prstGeom prst="straightConnector1">
                    <a:avLst/>
                  </a:prstGeom>
                  <a:ln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C1EAD05-7DDB-61CA-E10D-3ED7856BF077}"/>
                      </a:ext>
                    </a:extLst>
                  </p:cNvPr>
                  <p:cNvGrpSpPr/>
                  <p:nvPr/>
                </p:nvGrpSpPr>
                <p:grpSpPr>
                  <a:xfrm>
                    <a:off x="1226590" y="3218590"/>
                    <a:ext cx="967670" cy="866622"/>
                    <a:chOff x="2539924" y="1704511"/>
                    <a:chExt cx="1047566" cy="1047565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F588A4EA-6734-2133-B75F-53429E671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4522" y="1704511"/>
                      <a:ext cx="958791" cy="1047565"/>
                    </a:xfrm>
                    <a:prstGeom prst="ellipse">
                      <a:avLst/>
                    </a:prstGeom>
                    <a:solidFill>
                      <a:srgbClr val="002060"/>
                    </a:solidFill>
                    <a:ln w="28575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sz="1100" dirty="0"/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563831DE-E570-254E-42E6-56A6A5C84A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9924" y="2020846"/>
                      <a:ext cx="1047566" cy="5022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sz="1050" b="1" dirty="0">
                          <a:solidFill>
                            <a:schemeClr val="bg1"/>
                          </a:solidFill>
                        </a:rPr>
                        <a:t>Employee training</a:t>
                      </a:r>
                    </a:p>
                  </p:txBody>
                </p:sp>
              </p:grp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727F6C2A-774F-7799-742F-7CA82F4537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7780" y="3913908"/>
                    <a:ext cx="337472" cy="283941"/>
                  </a:xfrm>
                  <a:prstGeom prst="straightConnector1">
                    <a:avLst/>
                  </a:prstGeom>
                  <a:ln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905627B1-1637-AA03-6D7F-BC6D68781622}"/>
                      </a:ext>
                    </a:extLst>
                  </p:cNvPr>
                  <p:cNvGrpSpPr/>
                  <p:nvPr/>
                </p:nvGrpSpPr>
                <p:grpSpPr>
                  <a:xfrm>
                    <a:off x="2247528" y="4072102"/>
                    <a:ext cx="967670" cy="866622"/>
                    <a:chOff x="2539924" y="1704511"/>
                    <a:chExt cx="1047566" cy="1047565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BF5C0057-2665-E43E-442A-B036EEB25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4522" y="1704511"/>
                      <a:ext cx="958791" cy="1047565"/>
                    </a:xfrm>
                    <a:prstGeom prst="ellipse">
                      <a:avLst/>
                    </a:prstGeom>
                    <a:solidFill>
                      <a:srgbClr val="002060"/>
                    </a:solidFill>
                    <a:ln w="28575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sz="1100" dirty="0"/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C7990ECD-5C64-459F-B3E9-73EAECEA21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9924" y="1945728"/>
                      <a:ext cx="1047566" cy="6138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</a:rPr>
                        <a:t>Implement a technology roadmap </a:t>
                      </a:r>
                    </a:p>
                  </p:txBody>
                </p:sp>
              </p:grpSp>
            </p:grp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EFD092-17E8-EBC5-4082-5F652F37E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15995" y="4751029"/>
                  <a:ext cx="362629" cy="433634"/>
                </a:xfrm>
                <a:prstGeom prst="straightConnector1">
                  <a:avLst/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8134ECE-05AF-A2CD-9A9E-8B75C4A97E19}"/>
                    </a:ext>
                  </a:extLst>
                </p:cNvPr>
                <p:cNvSpPr/>
                <p:nvPr/>
              </p:nvSpPr>
              <p:spPr>
                <a:xfrm>
                  <a:off x="1268909" y="5075505"/>
                  <a:ext cx="885666" cy="866622"/>
                </a:xfrm>
                <a:prstGeom prst="ellipse">
                  <a:avLst/>
                </a:prstGeom>
                <a:solidFill>
                  <a:srgbClr val="002060"/>
                </a:solidFill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75B0BF9-DD4F-0278-49C5-FED195F79879}"/>
                    </a:ext>
                  </a:extLst>
                </p:cNvPr>
                <p:cNvSpPr txBox="1"/>
                <p:nvPr/>
              </p:nvSpPr>
              <p:spPr>
                <a:xfrm>
                  <a:off x="1245830" y="5338451"/>
                  <a:ext cx="96767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" b="1" dirty="0">
                      <a:solidFill>
                        <a:schemeClr val="bg1"/>
                      </a:solidFill>
                    </a:rPr>
                    <a:t>Measure success</a:t>
                  </a: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B81077-C316-6F82-B3A4-AE8A0A3CB6F5}"/>
                  </a:ext>
                </a:extLst>
              </p:cNvPr>
              <p:cNvSpPr txBox="1"/>
              <p:nvPr/>
            </p:nvSpPr>
            <p:spPr>
              <a:xfrm>
                <a:off x="1649110" y="1713390"/>
                <a:ext cx="26298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dirty="0"/>
                  <a:t>Understanding what the business needs, gaps in technology, and opportunities to streamline growth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E2E8F8-5B5B-9A4B-5F2F-338A0FE7A46C}"/>
                  </a:ext>
                </a:extLst>
              </p:cNvPr>
              <p:cNvSpPr txBox="1"/>
              <p:nvPr/>
            </p:nvSpPr>
            <p:spPr>
              <a:xfrm>
                <a:off x="2611486" y="2595483"/>
                <a:ext cx="25688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dirty="0"/>
                  <a:t>Hiring scientists, engineers, and technology experts, and partnering with research institutes and universities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B61981-B5CC-4F2F-A274-02D686FF1E7E}"/>
                  </a:ext>
                </a:extLst>
              </p:cNvPr>
              <p:cNvSpPr txBox="1"/>
              <p:nvPr/>
            </p:nvSpPr>
            <p:spPr>
              <a:xfrm>
                <a:off x="1607679" y="3554032"/>
                <a:ext cx="295165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dirty="0"/>
                  <a:t>Ensuring that employees have adequate knowledge about new technology via training programs and course distribution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A819F8C-D931-C13E-C0E0-126BD74CF010}"/>
                  </a:ext>
                </a:extLst>
              </p:cNvPr>
              <p:cNvSpPr txBox="1"/>
              <p:nvPr/>
            </p:nvSpPr>
            <p:spPr>
              <a:xfrm>
                <a:off x="2611722" y="4404226"/>
                <a:ext cx="295165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dirty="0"/>
                  <a:t>Develop a technology roadmap that outlines the initiatives, timeline, budget, and expected outcomes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44F25E-D642-955F-7565-D34E7F713917}"/>
                  </a:ext>
                </a:extLst>
              </p:cNvPr>
              <p:cNvSpPr txBox="1"/>
              <p:nvPr/>
            </p:nvSpPr>
            <p:spPr>
              <a:xfrm>
                <a:off x="1636656" y="5426640"/>
                <a:ext cx="337725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dirty="0"/>
                  <a:t>Tracking key performance indicators, such as uptime, speed, reliability, and user satisfaction, and making adjustments as needed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76ADDBA-E61A-CC0C-CFF4-80406D085F96}"/>
                </a:ext>
              </a:extLst>
            </p:cNvPr>
            <p:cNvSpPr txBox="1"/>
            <p:nvPr/>
          </p:nvSpPr>
          <p:spPr>
            <a:xfrm>
              <a:off x="532660" y="1740024"/>
              <a:ext cx="109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663097-07AB-77AB-032A-61B0B9F1F124}"/>
                </a:ext>
              </a:extLst>
            </p:cNvPr>
            <p:cNvSpPr txBox="1"/>
            <p:nvPr/>
          </p:nvSpPr>
          <p:spPr>
            <a:xfrm>
              <a:off x="521966" y="5487319"/>
              <a:ext cx="109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C775FA1-A05B-6C3A-610C-B64DD1E54808}"/>
                </a:ext>
              </a:extLst>
            </p:cNvPr>
            <p:cNvSpPr txBox="1"/>
            <p:nvPr/>
          </p:nvSpPr>
          <p:spPr>
            <a:xfrm>
              <a:off x="1504765" y="4469911"/>
              <a:ext cx="109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5F50BF-1E37-C503-67A0-3C24B8C8BF39}"/>
                </a:ext>
              </a:extLst>
            </p:cNvPr>
            <p:cNvSpPr txBox="1"/>
            <p:nvPr/>
          </p:nvSpPr>
          <p:spPr>
            <a:xfrm>
              <a:off x="520823" y="3601379"/>
              <a:ext cx="109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1B39D4-6C4E-1A13-738B-DF324B055C8A}"/>
                </a:ext>
              </a:extLst>
            </p:cNvPr>
            <p:cNvSpPr txBox="1"/>
            <p:nvPr/>
          </p:nvSpPr>
          <p:spPr>
            <a:xfrm>
              <a:off x="1507726" y="2590802"/>
              <a:ext cx="109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6B58A0-FFD0-7BA4-8F87-2D4426D2A51F}"/>
              </a:ext>
            </a:extLst>
          </p:cNvPr>
          <p:cNvSpPr txBox="1"/>
          <p:nvPr/>
        </p:nvSpPr>
        <p:spPr>
          <a:xfrm>
            <a:off x="1384915" y="824356"/>
            <a:ext cx="365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Technological advancement</a:t>
            </a:r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30D744D3-2399-AE02-6E6D-D4C2B5CF4BB8}"/>
              </a:ext>
            </a:extLst>
          </p:cNvPr>
          <p:cNvSpPr/>
          <p:nvPr/>
        </p:nvSpPr>
        <p:spPr>
          <a:xfrm>
            <a:off x="5132770" y="1759185"/>
            <a:ext cx="621496" cy="4222858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7DC12A-7CB2-94B4-1AEB-6B8B9CB59974}"/>
              </a:ext>
            </a:extLst>
          </p:cNvPr>
          <p:cNvSpPr txBox="1"/>
          <p:nvPr/>
        </p:nvSpPr>
        <p:spPr>
          <a:xfrm>
            <a:off x="5676532" y="3684526"/>
            <a:ext cx="976544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2"/>
                </a:solidFill>
              </a:rPr>
              <a:t>Process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CC6559-4571-0749-33A8-EEBACE50DDE5}"/>
              </a:ext>
            </a:extLst>
          </p:cNvPr>
          <p:cNvSpPr txBox="1"/>
          <p:nvPr/>
        </p:nvSpPr>
        <p:spPr>
          <a:xfrm>
            <a:off x="6954118" y="860427"/>
            <a:ext cx="365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Regaining Consumer Trust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42C59C-79F4-0CA2-9EC5-BE9AFCE7FAAD}"/>
              </a:ext>
            </a:extLst>
          </p:cNvPr>
          <p:cNvCxnSpPr>
            <a:cxnSpLocks/>
          </p:cNvCxnSpPr>
          <p:nvPr/>
        </p:nvCxnSpPr>
        <p:spPr>
          <a:xfrm flipV="1">
            <a:off x="3911458" y="1639939"/>
            <a:ext cx="926242" cy="9638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EE447CE-9490-AC49-CC4A-0EF9EA352CAA}"/>
              </a:ext>
            </a:extLst>
          </p:cNvPr>
          <p:cNvSpPr txBox="1"/>
          <p:nvPr/>
        </p:nvSpPr>
        <p:spPr>
          <a:xfrm>
            <a:off x="4619267" y="848896"/>
            <a:ext cx="186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Take ideas from the industry leader in technology - </a:t>
            </a:r>
            <a:r>
              <a:rPr lang="en-IN" sz="1200" b="1" dirty="0"/>
              <a:t>Servifast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535BA3C-88FD-BA34-A1B1-B72CFB7551DD}"/>
              </a:ext>
            </a:extLst>
          </p:cNvPr>
          <p:cNvGrpSpPr/>
          <p:nvPr/>
        </p:nvGrpSpPr>
        <p:grpSpPr>
          <a:xfrm>
            <a:off x="6985530" y="1270101"/>
            <a:ext cx="3781507" cy="2669074"/>
            <a:chOff x="1384915" y="4715227"/>
            <a:chExt cx="2379226" cy="1441274"/>
          </a:xfrm>
          <a:solidFill>
            <a:srgbClr val="FF5050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517F3F0-BB71-71BE-144A-F88A69B9C439}"/>
                </a:ext>
              </a:extLst>
            </p:cNvPr>
            <p:cNvSpPr/>
            <p:nvPr/>
          </p:nvSpPr>
          <p:spPr>
            <a:xfrm>
              <a:off x="1625653" y="4715227"/>
              <a:ext cx="1988600" cy="2208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EXPECTATIONS</a:t>
              </a:r>
              <a:endParaRPr lang="en-IN" sz="1200" b="1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69" name="Diagram 68">
              <a:extLst>
                <a:ext uri="{FF2B5EF4-FFF2-40B4-BE49-F238E27FC236}">
                  <a16:creationId xmlns:a16="http://schemas.microsoft.com/office/drawing/2014/main" id="{6AABCDD0-A06F-EF98-4771-8B0E2F09E04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88789762"/>
                </p:ext>
              </p:extLst>
            </p:nvPr>
          </p:nvGraphicFramePr>
          <p:xfrm>
            <a:off x="1384915" y="4988130"/>
            <a:ext cx="2379226" cy="11683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8FD1286-98C5-D149-CB14-8B755DFC7906}"/>
              </a:ext>
            </a:extLst>
          </p:cNvPr>
          <p:cNvGraphicFramePr/>
          <p:nvPr/>
        </p:nvGraphicFramePr>
        <p:xfrm>
          <a:off x="7029262" y="3875490"/>
          <a:ext cx="4064820" cy="24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8FA5270-A051-66A0-315C-95C7665B2613}"/>
              </a:ext>
            </a:extLst>
          </p:cNvPr>
          <p:cNvSpPr txBox="1"/>
          <p:nvPr/>
        </p:nvSpPr>
        <p:spPr>
          <a:xfrm>
            <a:off x="7865676" y="5822294"/>
            <a:ext cx="180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GOALS</a:t>
            </a:r>
            <a:endParaRPr lang="en-US" sz="2400" b="1" u="sng" dirty="0">
              <a:solidFill>
                <a:schemeClr val="bg1"/>
              </a:solidFill>
            </a:endParaRPr>
          </a:p>
        </p:txBody>
      </p:sp>
      <p:pic>
        <p:nvPicPr>
          <p:cNvPr id="24" name="Graphic 23" descr="Bar graph with upward trend with solid fill">
            <a:extLst>
              <a:ext uri="{FF2B5EF4-FFF2-40B4-BE49-F238E27FC236}">
                <a16:creationId xmlns:a16="http://schemas.microsoft.com/office/drawing/2014/main" id="{F2FCF898-6F20-89AD-971C-DE803E5BFD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38115" y="1696822"/>
            <a:ext cx="436232" cy="436232"/>
          </a:xfrm>
          <a:prstGeom prst="rect">
            <a:avLst/>
          </a:prstGeom>
        </p:spPr>
      </p:pic>
      <p:pic>
        <p:nvPicPr>
          <p:cNvPr id="30" name="Graphic 29" descr="Bar graph with downward trend with solid fill">
            <a:extLst>
              <a:ext uri="{FF2B5EF4-FFF2-40B4-BE49-F238E27FC236}">
                <a16:creationId xmlns:a16="http://schemas.microsoft.com/office/drawing/2014/main" id="{442EDE27-8D05-180C-969C-15E02AF378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51411" y="3109275"/>
            <a:ext cx="452890" cy="452890"/>
          </a:xfrm>
          <a:prstGeom prst="rect">
            <a:avLst/>
          </a:prstGeom>
        </p:spPr>
      </p:pic>
      <p:pic>
        <p:nvPicPr>
          <p:cNvPr id="31" name="Graphic 30" descr="Bar graph with downward trend with solid fill">
            <a:extLst>
              <a:ext uri="{FF2B5EF4-FFF2-40B4-BE49-F238E27FC236}">
                <a16:creationId xmlns:a16="http://schemas.microsoft.com/office/drawing/2014/main" id="{EE7BB720-12A3-56FA-7FBF-2D68AA1BDA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48006" y="2438635"/>
            <a:ext cx="430182" cy="43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30935-9063-531F-D834-7013EAFC5A3B}"/>
              </a:ext>
            </a:extLst>
          </p:cNvPr>
          <p:cNvSpPr txBox="1"/>
          <p:nvPr/>
        </p:nvSpPr>
        <p:spPr>
          <a:xfrm>
            <a:off x="3978673" y="6462944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SHORT-TERM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E6DEB-5E01-44E3-FD6D-F3992876299D}"/>
              </a:ext>
            </a:extLst>
          </p:cNvPr>
          <p:cNvSpPr txBox="1"/>
          <p:nvPr/>
        </p:nvSpPr>
        <p:spPr>
          <a:xfrm>
            <a:off x="6394888" y="6464424"/>
            <a:ext cx="167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LONG-TERM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8C8E5-4E21-8F6B-BF10-7723E4076970}"/>
              </a:ext>
            </a:extLst>
          </p:cNvPr>
          <p:cNvSpPr txBox="1"/>
          <p:nvPr/>
        </p:nvSpPr>
        <p:spPr>
          <a:xfrm>
            <a:off x="9308121" y="6448486"/>
            <a:ext cx="156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12625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F314D7-64F3-EB89-A9CC-3C914AD74C94}"/>
              </a:ext>
            </a:extLst>
          </p:cNvPr>
          <p:cNvSpPr/>
          <p:nvPr/>
        </p:nvSpPr>
        <p:spPr>
          <a:xfrm>
            <a:off x="0" y="6409678"/>
            <a:ext cx="12192000" cy="88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1D4C7-3710-6036-A1B8-85755DFE83B7}"/>
              </a:ext>
            </a:extLst>
          </p:cNvPr>
          <p:cNvSpPr txBox="1"/>
          <p:nvPr/>
        </p:nvSpPr>
        <p:spPr>
          <a:xfrm>
            <a:off x="1384915" y="6462946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ANALYSIS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A1E420-926B-EED9-A626-017BDDB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1597" y="6436636"/>
            <a:ext cx="379510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13</a:t>
            </a:fld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6B58A0-FFD0-7BA4-8F87-2D4426D2A51F}"/>
              </a:ext>
            </a:extLst>
          </p:cNvPr>
          <p:cNvSpPr txBox="1"/>
          <p:nvPr/>
        </p:nvSpPr>
        <p:spPr>
          <a:xfrm>
            <a:off x="1384915" y="842112"/>
            <a:ext cx="365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2">
                    <a:lumMod val="75000"/>
                  </a:schemeClr>
                </a:solidFill>
              </a:rPr>
              <a:t>Technological advancement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CC6559-4571-0749-33A8-EEBACE50DDE5}"/>
              </a:ext>
            </a:extLst>
          </p:cNvPr>
          <p:cNvSpPr txBox="1"/>
          <p:nvPr/>
        </p:nvSpPr>
        <p:spPr>
          <a:xfrm>
            <a:off x="7035603" y="879102"/>
            <a:ext cx="3654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Regaining Consumer Trust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5601074-1E1E-924B-89C5-282A1735A1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401069"/>
              </p:ext>
            </p:extLst>
          </p:nvPr>
        </p:nvGraphicFramePr>
        <p:xfrm>
          <a:off x="6375949" y="2203132"/>
          <a:ext cx="5101018" cy="3874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7E1C602-B0D6-C42D-FAE3-2F5A08BF882C}"/>
              </a:ext>
            </a:extLst>
          </p:cNvPr>
          <p:cNvSpPr txBox="1"/>
          <p:nvPr/>
        </p:nvSpPr>
        <p:spPr>
          <a:xfrm>
            <a:off x="5755727" y="1233993"/>
            <a:ext cx="5513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>
                <a:effectLst/>
                <a:latin typeface="+mj-lt"/>
              </a:rPr>
              <a:t>Winning back trust is a long process that requires a consistent and sustained effort from the company</a:t>
            </a:r>
            <a:endParaRPr lang="en-IN" sz="1100" dirty="0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3A5504-4B29-263D-39C7-E2539C3D3CE2}"/>
              </a:ext>
            </a:extLst>
          </p:cNvPr>
          <p:cNvSpPr/>
          <p:nvPr/>
        </p:nvSpPr>
        <p:spPr>
          <a:xfrm>
            <a:off x="758718" y="1945872"/>
            <a:ext cx="1404000" cy="1284829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442AA5-A6D4-8F02-631F-9153D8914698}"/>
              </a:ext>
            </a:extLst>
          </p:cNvPr>
          <p:cNvSpPr/>
          <p:nvPr/>
        </p:nvSpPr>
        <p:spPr>
          <a:xfrm>
            <a:off x="758718" y="4310014"/>
            <a:ext cx="1404000" cy="1284829"/>
          </a:xfrm>
          <a:prstGeom prst="ellipse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BDC82-A03A-AF4C-28E1-EEC51018D4EA}"/>
              </a:ext>
            </a:extLst>
          </p:cNvPr>
          <p:cNvSpPr txBox="1"/>
          <p:nvPr/>
        </p:nvSpPr>
        <p:spPr>
          <a:xfrm>
            <a:off x="2583012" y="1912525"/>
            <a:ext cx="2681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Improvement in technology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356096-FC07-8325-64DF-45A9698D9034}"/>
              </a:ext>
            </a:extLst>
          </p:cNvPr>
          <p:cNvSpPr txBox="1"/>
          <p:nvPr/>
        </p:nvSpPr>
        <p:spPr>
          <a:xfrm>
            <a:off x="2590827" y="4268897"/>
            <a:ext cx="2681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Employee satisfaction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97ADC62-46DD-1965-832D-594BDCF18F4A}"/>
              </a:ext>
            </a:extLst>
          </p:cNvPr>
          <p:cNvGrpSpPr/>
          <p:nvPr/>
        </p:nvGrpSpPr>
        <p:grpSpPr>
          <a:xfrm>
            <a:off x="6702806" y="1836188"/>
            <a:ext cx="1762372" cy="376027"/>
            <a:chOff x="6037383" y="1852090"/>
            <a:chExt cx="1762372" cy="37602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F0D582-624D-BE9B-9EFF-187D637A73BE}"/>
                </a:ext>
              </a:extLst>
            </p:cNvPr>
            <p:cNvSpPr txBox="1"/>
            <p:nvPr/>
          </p:nvSpPr>
          <p:spPr>
            <a:xfrm>
              <a:off x="6252307" y="1920340"/>
              <a:ext cx="1547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Accountability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637CC2-AFAC-737F-77EA-4CDA34D756CD}"/>
                </a:ext>
              </a:extLst>
            </p:cNvPr>
            <p:cNvSpPr txBox="1"/>
            <p:nvPr/>
          </p:nvSpPr>
          <p:spPr>
            <a:xfrm>
              <a:off x="6037383" y="1852090"/>
              <a:ext cx="246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400" dirty="0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D1B02E-D33B-3C8F-A8E8-71BF35FE4C9B}"/>
              </a:ext>
            </a:extLst>
          </p:cNvPr>
          <p:cNvSpPr txBox="1"/>
          <p:nvPr/>
        </p:nvSpPr>
        <p:spPr>
          <a:xfrm>
            <a:off x="3978673" y="6462944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SHORT-TERM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8E049CA-F78F-20A5-FEFE-01CCA2E30FB3}"/>
              </a:ext>
            </a:extLst>
          </p:cNvPr>
          <p:cNvSpPr txBox="1"/>
          <p:nvPr/>
        </p:nvSpPr>
        <p:spPr>
          <a:xfrm>
            <a:off x="6394888" y="6464424"/>
            <a:ext cx="167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LONG-TERM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AE796B5-37CA-A4A1-D44A-CABC764DA350}"/>
              </a:ext>
            </a:extLst>
          </p:cNvPr>
          <p:cNvSpPr txBox="1"/>
          <p:nvPr/>
        </p:nvSpPr>
        <p:spPr>
          <a:xfrm>
            <a:off x="9308121" y="6448486"/>
            <a:ext cx="156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EXECUTION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1B6FB0B-7775-7AC3-45D4-569D7F70A9B1}"/>
              </a:ext>
            </a:extLst>
          </p:cNvPr>
          <p:cNvSpPr/>
          <p:nvPr/>
        </p:nvSpPr>
        <p:spPr>
          <a:xfrm>
            <a:off x="6280789" y="6409678"/>
            <a:ext cx="1390833" cy="831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01116-C4E7-EE5A-3F9B-D807FCBB7F94}"/>
              </a:ext>
            </a:extLst>
          </p:cNvPr>
          <p:cNvSpPr txBox="1"/>
          <p:nvPr/>
        </p:nvSpPr>
        <p:spPr>
          <a:xfrm>
            <a:off x="465341" y="83235"/>
            <a:ext cx="7605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Long-term solutions and expectations for success</a:t>
            </a:r>
            <a:endParaRPr lang="en-IN" sz="2400" dirty="0">
              <a:latin typeface="+mj-lt"/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C8150D54-37E0-B34D-163D-568867BF98F0}"/>
              </a:ext>
            </a:extLst>
          </p:cNvPr>
          <p:cNvSpPr/>
          <p:nvPr/>
        </p:nvSpPr>
        <p:spPr>
          <a:xfrm>
            <a:off x="0" y="593922"/>
            <a:ext cx="8099675" cy="45719"/>
          </a:xfrm>
          <a:prstGeom prst="snip2Diag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F46B2F1-6858-DA4B-1485-47C576486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712651"/>
              </p:ext>
            </p:extLst>
          </p:nvPr>
        </p:nvGraphicFramePr>
        <p:xfrm>
          <a:off x="2262974" y="2181437"/>
          <a:ext cx="3321740" cy="1992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FC76F87-E938-7D96-81E0-48703FCF7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9684486"/>
              </p:ext>
            </p:extLst>
          </p:nvPr>
        </p:nvGraphicFramePr>
        <p:xfrm>
          <a:off x="2270789" y="4545896"/>
          <a:ext cx="3321740" cy="1795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0064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486B20-A81B-6F15-FE24-752B97DF9C0D}"/>
              </a:ext>
            </a:extLst>
          </p:cNvPr>
          <p:cNvSpPr/>
          <p:nvPr/>
        </p:nvSpPr>
        <p:spPr>
          <a:xfrm>
            <a:off x="0" y="6409678"/>
            <a:ext cx="12192000" cy="88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65947-C381-56FE-6E02-B4431D774A7A}"/>
              </a:ext>
            </a:extLst>
          </p:cNvPr>
          <p:cNvSpPr txBox="1"/>
          <p:nvPr/>
        </p:nvSpPr>
        <p:spPr>
          <a:xfrm>
            <a:off x="1384915" y="6462946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4E534-8FB0-5ED8-30A6-5F6DF94CC954}"/>
              </a:ext>
            </a:extLst>
          </p:cNvPr>
          <p:cNvSpPr/>
          <p:nvPr/>
        </p:nvSpPr>
        <p:spPr>
          <a:xfrm>
            <a:off x="9161951" y="6409220"/>
            <a:ext cx="1390833" cy="831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6331454E-95FB-FC3E-1CCA-66E6A9588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4491" y="6436636"/>
            <a:ext cx="696615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14</a:t>
            </a:fld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0A20756-1A12-32BD-0563-CE6271AED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857497"/>
              </p:ext>
            </p:extLst>
          </p:nvPr>
        </p:nvGraphicFramePr>
        <p:xfrm>
          <a:off x="289170" y="844064"/>
          <a:ext cx="11535510" cy="544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102">
                  <a:extLst>
                    <a:ext uri="{9D8B030D-6E8A-4147-A177-3AD203B41FA5}">
                      <a16:colId xmlns:a16="http://schemas.microsoft.com/office/drawing/2014/main" val="4079889031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1488511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1882495953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3916572586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280440116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Objectives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KPIs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Targets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Initiatives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388042"/>
                  </a:ext>
                </a:extLst>
              </a:tr>
              <a:tr h="1259327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Learning and growth perspective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Improve Employee Skill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Reduce Employee Turnover Rate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Technological Advancement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Training Index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Turnover rate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Return on digital investment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Annual increment by 25%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Reduce by </a:t>
                      </a:r>
                      <a:r>
                        <a:rPr lang="en-IN" sz="1100" b="1" dirty="0"/>
                        <a:t>4%, 7%, 8%, 8% in 4 quarters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Increase by 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HR training programs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New employee onboard program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Technological advancement programs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Increase job flexibility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endParaRPr lang="en-IN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462196"/>
                  </a:ext>
                </a:extLst>
              </a:tr>
              <a:tr h="1259044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Financial perspective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Increase Revenue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Reduce Operating Costs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Increase Return on Investment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Revenue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Operating Cost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ROI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Annual growth of </a:t>
                      </a:r>
                      <a:r>
                        <a:rPr lang="en-IN" sz="1100" b="1" dirty="0"/>
                        <a:t>20% in the service sector and overall growth of 15%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Reduce OC by 15%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Increase by 4% in 1 year.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Employee satisfaction program</a:t>
                      </a: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Technological advancement =&gt; drive down OC and increase ROI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987484"/>
                  </a:ext>
                </a:extLst>
              </a:tr>
              <a:tr h="1185579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Customer perspective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Increase Customer Satisfaction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Reduce Waiting Time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Increase Customer Retention/Regain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CSAT score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Average Waiting Time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Customer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Achieve CSAT score of 75% to get back on track 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Reduce average waiting time by 20%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Customer retention increment by 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Customer feedback surveys</a:t>
                      </a: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Increase transparency</a:t>
                      </a: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Technological advancement =&gt; reduced waiting time</a:t>
                      </a: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Improved quality of work =&gt; customer satisfaction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061672"/>
                  </a:ext>
                </a:extLst>
              </a:tr>
              <a:tr h="1131587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Internal business perspective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Reduce Process Cycle Time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Increase Surveys and Reviews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Profit Sharing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Average Cycle Time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Net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Reduce by 15%</a:t>
                      </a: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Share 20% of the net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Increase automation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1100" dirty="0"/>
                        <a:t>Monetary 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72496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C119DD8-AD7B-4EF6-B3F6-7BFEB2F29D46}"/>
              </a:ext>
            </a:extLst>
          </p:cNvPr>
          <p:cNvSpPr txBox="1"/>
          <p:nvPr/>
        </p:nvSpPr>
        <p:spPr>
          <a:xfrm>
            <a:off x="442481" y="116577"/>
            <a:ext cx="6169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Balanced Scorecard </a:t>
            </a:r>
            <a:endParaRPr lang="en-IN" sz="2400" b="1" dirty="0">
              <a:latin typeface="+mj-lt"/>
            </a:endParaRP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09351E55-1D2E-ED7F-8A50-194FE5275865}"/>
              </a:ext>
            </a:extLst>
          </p:cNvPr>
          <p:cNvSpPr/>
          <p:nvPr/>
        </p:nvSpPr>
        <p:spPr>
          <a:xfrm>
            <a:off x="0" y="593922"/>
            <a:ext cx="6223247" cy="45719"/>
          </a:xfrm>
          <a:prstGeom prst="snip2Diag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838905-C2EF-3815-642D-28C74305E10E}"/>
              </a:ext>
            </a:extLst>
          </p:cNvPr>
          <p:cNvSpPr txBox="1"/>
          <p:nvPr/>
        </p:nvSpPr>
        <p:spPr>
          <a:xfrm>
            <a:off x="3978673" y="6462944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SHORT-TERM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1B984-D2A8-4FFF-36D3-41CC44E77592}"/>
              </a:ext>
            </a:extLst>
          </p:cNvPr>
          <p:cNvSpPr txBox="1"/>
          <p:nvPr/>
        </p:nvSpPr>
        <p:spPr>
          <a:xfrm>
            <a:off x="6394888" y="6464424"/>
            <a:ext cx="167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LONG-TERM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D798B-BE27-5A45-29EF-1F6040080921}"/>
              </a:ext>
            </a:extLst>
          </p:cNvPr>
          <p:cNvSpPr txBox="1"/>
          <p:nvPr/>
        </p:nvSpPr>
        <p:spPr>
          <a:xfrm>
            <a:off x="9308121" y="6448486"/>
            <a:ext cx="156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340328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7AE58B30-340A-A048-558C-47B04803B7F2}"/>
              </a:ext>
            </a:extLst>
          </p:cNvPr>
          <p:cNvSpPr txBox="1">
            <a:spLocks/>
          </p:cNvSpPr>
          <p:nvPr/>
        </p:nvSpPr>
        <p:spPr>
          <a:xfrm>
            <a:off x="349929" y="-48390"/>
            <a:ext cx="5873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n w="0"/>
                <a:latin typeface="Century Gothic" panose="020B0502020202020204" pitchFamily="34" charset="0"/>
              </a:rPr>
              <a:t>Appendix</a:t>
            </a:r>
            <a:endParaRPr lang="en-IN" sz="4000" b="1" dirty="0">
              <a:latin typeface="Century Gothic" panose="020B0502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994BF5-6E82-E92C-47C3-98605423D26C}"/>
              </a:ext>
            </a:extLst>
          </p:cNvPr>
          <p:cNvGrpSpPr/>
          <p:nvPr/>
        </p:nvGrpSpPr>
        <p:grpSpPr>
          <a:xfrm>
            <a:off x="0" y="1078679"/>
            <a:ext cx="5823751" cy="369757"/>
            <a:chOff x="0" y="936635"/>
            <a:chExt cx="5823751" cy="369757"/>
          </a:xfrm>
        </p:grpSpPr>
        <p:sp>
          <p:nvSpPr>
            <p:cNvPr id="9" name="Rectangle: Diagonal Corners Snipped 8">
              <a:extLst>
                <a:ext uri="{FF2B5EF4-FFF2-40B4-BE49-F238E27FC236}">
                  <a16:creationId xmlns:a16="http://schemas.microsoft.com/office/drawing/2014/main" id="{47B33E4C-D86E-F934-CE38-631B1D3E3471}"/>
                </a:ext>
              </a:extLst>
            </p:cNvPr>
            <p:cNvSpPr/>
            <p:nvPr/>
          </p:nvSpPr>
          <p:spPr>
            <a:xfrm>
              <a:off x="115180" y="1102429"/>
              <a:ext cx="5708571" cy="45719"/>
            </a:xfrm>
            <a:prstGeom prst="snip2Diag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DF1CEE4-DD28-D1D8-9DE5-298BC26A65EE}"/>
                </a:ext>
              </a:extLst>
            </p:cNvPr>
            <p:cNvSpPr/>
            <p:nvPr/>
          </p:nvSpPr>
          <p:spPr>
            <a:xfrm rot="5400000">
              <a:off x="30581" y="906054"/>
              <a:ext cx="369757" cy="430919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DD2039C-2A27-61A3-6EF0-083F9D5CF0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9354715"/>
              </p:ext>
            </p:extLst>
          </p:nvPr>
        </p:nvGraphicFramePr>
        <p:xfrm>
          <a:off x="762000" y="1894838"/>
          <a:ext cx="10861039" cy="4424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045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78E78-C5C8-327B-1012-AF152849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C6078-74D6-86E1-F17B-51A468F00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2156"/>
            <a:ext cx="10111531" cy="5237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0D2D11-4B00-5625-FCCD-1BD76E3FDE14}"/>
              </a:ext>
            </a:extLst>
          </p:cNvPr>
          <p:cNvSpPr/>
          <p:nvPr/>
        </p:nvSpPr>
        <p:spPr>
          <a:xfrm>
            <a:off x="838199" y="136525"/>
            <a:ext cx="1011153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i="0" dirty="0">
                <a:effectLst/>
                <a:latin typeface="Tahoma" panose="020B0604030504040204" pitchFamily="34" charset="0"/>
              </a:rPr>
              <a:t>Annual total separations rates by industry and region, not seasonally adjusted</a:t>
            </a:r>
          </a:p>
          <a:p>
            <a:pPr algn="ctr"/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501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F8A87-FD79-FA12-67B5-A49A87103316}"/>
              </a:ext>
            </a:extLst>
          </p:cNvPr>
          <p:cNvSpPr/>
          <p:nvPr/>
        </p:nvSpPr>
        <p:spPr>
          <a:xfrm>
            <a:off x="5671185" y="2617470"/>
            <a:ext cx="3486150" cy="162306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522BF-1D79-55B8-C407-A391C79A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1FEDB-1E74-4CC7-9138-7D9F3824F4BA}" type="slidenum">
              <a:rPr lang="en-IN" smtClean="0"/>
              <a:t>17</a:t>
            </a:fld>
            <a:endParaRPr lang="en-IN"/>
          </a:p>
        </p:txBody>
      </p:sp>
      <p:pic>
        <p:nvPicPr>
          <p:cNvPr id="9" name="Graphic 8" descr="Brontosaurus with solid fill">
            <a:extLst>
              <a:ext uri="{FF2B5EF4-FFF2-40B4-BE49-F238E27FC236}">
                <a16:creationId xmlns:a16="http://schemas.microsoft.com/office/drawing/2014/main" id="{3C25DF75-B626-7B06-DB6C-F8F8707A7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4665" y="2428874"/>
            <a:ext cx="2097405" cy="20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7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A1E420-926B-EED9-A626-017BDDB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907" y="6436636"/>
            <a:ext cx="2743200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2</a:t>
            </a:fld>
            <a:endParaRPr lang="en-IN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AE58B30-340A-A048-558C-47B04803B7F2}"/>
              </a:ext>
            </a:extLst>
          </p:cNvPr>
          <p:cNvSpPr txBox="1">
            <a:spLocks/>
          </p:cNvSpPr>
          <p:nvPr/>
        </p:nvSpPr>
        <p:spPr>
          <a:xfrm>
            <a:off x="349929" y="-48390"/>
            <a:ext cx="5873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n w="0"/>
                <a:latin typeface="Century Gothic" panose="020B0502020202020204" pitchFamily="34" charset="0"/>
              </a:rPr>
              <a:t>Table of content</a:t>
            </a:r>
            <a:endParaRPr lang="en-IN" b="1" dirty="0">
              <a:latin typeface="Century Gothic" panose="020B0502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E9A02-9AF9-521B-F7C2-73E75EA002E3}"/>
              </a:ext>
            </a:extLst>
          </p:cNvPr>
          <p:cNvGrpSpPr/>
          <p:nvPr/>
        </p:nvGrpSpPr>
        <p:grpSpPr>
          <a:xfrm>
            <a:off x="0" y="1238160"/>
            <a:ext cx="12192000" cy="5292000"/>
            <a:chOff x="-1" y="1367157"/>
            <a:chExt cx="12193478" cy="5256000"/>
          </a:xfrm>
          <a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0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effectLst>
            <a:glow rad="342900">
              <a:schemeClr val="bg1"/>
            </a:glo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96D27C-8A41-81B7-36FD-FAD1C94123D3}"/>
                </a:ext>
              </a:extLst>
            </p:cNvPr>
            <p:cNvSpPr/>
            <p:nvPr/>
          </p:nvSpPr>
          <p:spPr>
            <a:xfrm>
              <a:off x="-1" y="1367157"/>
              <a:ext cx="12192001" cy="1569008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7C3DEC-0643-391B-84C6-F8B98D3F762D}"/>
                </a:ext>
              </a:extLst>
            </p:cNvPr>
            <p:cNvSpPr/>
            <p:nvPr/>
          </p:nvSpPr>
          <p:spPr>
            <a:xfrm>
              <a:off x="1476" y="3220293"/>
              <a:ext cx="12192001" cy="1569008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99916D-9BC6-88F8-CFD0-1517E70CE175}"/>
                </a:ext>
              </a:extLst>
            </p:cNvPr>
            <p:cNvSpPr/>
            <p:nvPr/>
          </p:nvSpPr>
          <p:spPr>
            <a:xfrm>
              <a:off x="827" y="5054149"/>
              <a:ext cx="12192001" cy="1569008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8D8DB7C-7798-E570-4B11-8F5ACE0F81B9}"/>
              </a:ext>
            </a:extLst>
          </p:cNvPr>
          <p:cNvSpPr txBox="1"/>
          <p:nvPr/>
        </p:nvSpPr>
        <p:spPr>
          <a:xfrm>
            <a:off x="273729" y="1681215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2D33B-D6F8-AE7C-72AE-8E3C09D7CD9B}"/>
              </a:ext>
            </a:extLst>
          </p:cNvPr>
          <p:cNvSpPr txBox="1"/>
          <p:nvPr/>
        </p:nvSpPr>
        <p:spPr>
          <a:xfrm>
            <a:off x="292779" y="353859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21FC6-0C33-B045-4514-4F3F083611FC}"/>
              </a:ext>
            </a:extLst>
          </p:cNvPr>
          <p:cNvSpPr txBox="1"/>
          <p:nvPr/>
        </p:nvSpPr>
        <p:spPr>
          <a:xfrm>
            <a:off x="321354" y="540540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8745ED-9AA1-8441-BF04-8FDF62E44972}"/>
              </a:ext>
            </a:extLst>
          </p:cNvPr>
          <p:cNvSpPr txBox="1"/>
          <p:nvPr/>
        </p:nvSpPr>
        <p:spPr>
          <a:xfrm>
            <a:off x="6998379" y="174789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BD2CD8-E29C-C4FE-CCB0-B6455E339160}"/>
              </a:ext>
            </a:extLst>
          </p:cNvPr>
          <p:cNvSpPr txBox="1"/>
          <p:nvPr/>
        </p:nvSpPr>
        <p:spPr>
          <a:xfrm>
            <a:off x="7017429" y="353859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BF2BED-D681-5CB2-E033-FDC18ECE966F}"/>
              </a:ext>
            </a:extLst>
          </p:cNvPr>
          <p:cNvSpPr txBox="1"/>
          <p:nvPr/>
        </p:nvSpPr>
        <p:spPr>
          <a:xfrm>
            <a:off x="1390649" y="1714500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Executive summary</a:t>
            </a:r>
          </a:p>
          <a:p>
            <a:r>
              <a:rPr lang="en-I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Overview of the case and the solutions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072DFD-DA06-2652-F0D4-4445C709B6BA}"/>
              </a:ext>
            </a:extLst>
          </p:cNvPr>
          <p:cNvSpPr txBox="1"/>
          <p:nvPr/>
        </p:nvSpPr>
        <p:spPr>
          <a:xfrm>
            <a:off x="7899478" y="1804756"/>
            <a:ext cx="340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Case Analysis</a:t>
            </a:r>
          </a:p>
          <a:p>
            <a:r>
              <a:rPr lang="en-I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Analysis of the company, competitors, the industry and identifying the pain points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18D5FE-5F9C-5B1C-F0AF-E8A9C9441B66}"/>
              </a:ext>
            </a:extLst>
          </p:cNvPr>
          <p:cNvSpPr txBox="1"/>
          <p:nvPr/>
        </p:nvSpPr>
        <p:spPr>
          <a:xfrm>
            <a:off x="1392128" y="3606925"/>
            <a:ext cx="340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Proposed Solutions</a:t>
            </a:r>
          </a:p>
          <a:p>
            <a:r>
              <a:rPr lang="en-I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Suggesting innovative solutions to bring the company back on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19E9F-DA8D-A9F6-01E0-5FA246AECB39}"/>
              </a:ext>
            </a:extLst>
          </p:cNvPr>
          <p:cNvSpPr txBox="1"/>
          <p:nvPr/>
        </p:nvSpPr>
        <p:spPr>
          <a:xfrm>
            <a:off x="7881721" y="3562536"/>
            <a:ext cx="340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Implementation</a:t>
            </a:r>
          </a:p>
          <a:p>
            <a:r>
              <a:rPr lang="en-I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Ease of implementing the solutions involving the feasibility and financials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E67CAE-617F-744F-D4ED-7FC7C86D2493}"/>
              </a:ext>
            </a:extLst>
          </p:cNvPr>
          <p:cNvSpPr txBox="1"/>
          <p:nvPr/>
        </p:nvSpPr>
        <p:spPr>
          <a:xfrm>
            <a:off x="1390648" y="5466963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Appendix</a:t>
            </a:r>
          </a:p>
          <a:p>
            <a:r>
              <a:rPr lang="en-I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Ideas, calculations, and their sources</a:t>
            </a:r>
          </a:p>
        </p:txBody>
      </p:sp>
    </p:spTree>
    <p:extLst>
      <p:ext uri="{BB962C8B-B14F-4D97-AF65-F5344CB8AC3E}">
        <p14:creationId xmlns:p14="http://schemas.microsoft.com/office/powerpoint/2010/main" val="25254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7AE58B30-340A-A048-558C-47B04803B7F2}"/>
              </a:ext>
            </a:extLst>
          </p:cNvPr>
          <p:cNvSpPr txBox="1">
            <a:spLocks/>
          </p:cNvSpPr>
          <p:nvPr/>
        </p:nvSpPr>
        <p:spPr>
          <a:xfrm>
            <a:off x="349929" y="-48390"/>
            <a:ext cx="5873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n w="0"/>
                <a:latin typeface="Century Gothic" panose="020B0502020202020204" pitchFamily="34" charset="0"/>
              </a:rPr>
              <a:t>Executive Summary</a:t>
            </a:r>
            <a:endParaRPr lang="en-IN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5C4B58-4368-C45E-08C7-A4371328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907" y="6436636"/>
            <a:ext cx="2743200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3</a:t>
            </a:fld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7F59350-A155-D8F8-BF2B-D1F01D332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695957"/>
              </p:ext>
            </p:extLst>
          </p:nvPr>
        </p:nvGraphicFramePr>
        <p:xfrm>
          <a:off x="349929" y="719666"/>
          <a:ext cx="10810440" cy="5716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388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F314D7-64F3-EB89-A9CC-3C914AD74C94}"/>
              </a:ext>
            </a:extLst>
          </p:cNvPr>
          <p:cNvSpPr/>
          <p:nvPr/>
        </p:nvSpPr>
        <p:spPr>
          <a:xfrm>
            <a:off x="0" y="6409678"/>
            <a:ext cx="12192000" cy="88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1D4C7-3710-6036-A1B8-85755DFE83B7}"/>
              </a:ext>
            </a:extLst>
          </p:cNvPr>
          <p:cNvSpPr txBox="1"/>
          <p:nvPr/>
        </p:nvSpPr>
        <p:spPr>
          <a:xfrm>
            <a:off x="1384915" y="6462946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04030-141C-222E-E6FD-490491F7D8B2}"/>
              </a:ext>
            </a:extLst>
          </p:cNvPr>
          <p:cNvSpPr txBox="1"/>
          <p:nvPr/>
        </p:nvSpPr>
        <p:spPr>
          <a:xfrm>
            <a:off x="3978673" y="6462944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SHORT-TERM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5C067-FC1D-5900-D33D-B1829081638B}"/>
              </a:ext>
            </a:extLst>
          </p:cNvPr>
          <p:cNvSpPr txBox="1"/>
          <p:nvPr/>
        </p:nvSpPr>
        <p:spPr>
          <a:xfrm>
            <a:off x="6394888" y="6464424"/>
            <a:ext cx="1508141" cy="27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LONG-TERM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87E5F-EE72-6BAC-F488-54D57D864B03}"/>
              </a:ext>
            </a:extLst>
          </p:cNvPr>
          <p:cNvSpPr/>
          <p:nvPr/>
        </p:nvSpPr>
        <p:spPr>
          <a:xfrm>
            <a:off x="1112375" y="6409678"/>
            <a:ext cx="1390833" cy="831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A1E420-926B-EED9-A626-017BDDB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4483" y="6436636"/>
            <a:ext cx="1206623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4</a:t>
            </a:fld>
            <a:endParaRPr lang="en-IN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AE58B30-340A-A048-558C-47B04803B7F2}"/>
              </a:ext>
            </a:extLst>
          </p:cNvPr>
          <p:cNvSpPr txBox="1">
            <a:spLocks/>
          </p:cNvSpPr>
          <p:nvPr/>
        </p:nvSpPr>
        <p:spPr>
          <a:xfrm>
            <a:off x="349929" y="-48390"/>
            <a:ext cx="5873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n w="0"/>
                <a:latin typeface="Century Gothic" panose="020B0502020202020204" pitchFamily="34" charset="0"/>
              </a:rPr>
              <a:t>SWOT Analysis</a:t>
            </a:r>
            <a:endParaRPr lang="en-IN" sz="4000" b="1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A9F58-76CF-CDB3-88DA-7FA49413B552}"/>
              </a:ext>
            </a:extLst>
          </p:cNvPr>
          <p:cNvSpPr txBox="1"/>
          <p:nvPr/>
        </p:nvSpPr>
        <p:spPr>
          <a:xfrm>
            <a:off x="546099" y="843741"/>
            <a:ext cx="61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SRC Corporation</a:t>
            </a:r>
            <a:endParaRPr lang="en-IN" dirty="0">
              <a:latin typeface="Century Gothic" panose="020B0502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7C6E1E-7523-1788-86DC-E04C3946B6B5}"/>
              </a:ext>
            </a:extLst>
          </p:cNvPr>
          <p:cNvGrpSpPr/>
          <p:nvPr/>
        </p:nvGrpSpPr>
        <p:grpSpPr>
          <a:xfrm>
            <a:off x="0" y="1078679"/>
            <a:ext cx="5823751" cy="369757"/>
            <a:chOff x="0" y="936635"/>
            <a:chExt cx="5823751" cy="369757"/>
          </a:xfrm>
        </p:grpSpPr>
        <p:sp>
          <p:nvSpPr>
            <p:cNvPr id="18" name="Rectangle: Diagonal Corners Snipped 17">
              <a:extLst>
                <a:ext uri="{FF2B5EF4-FFF2-40B4-BE49-F238E27FC236}">
                  <a16:creationId xmlns:a16="http://schemas.microsoft.com/office/drawing/2014/main" id="{78832BC0-2CB4-02F5-EE5A-1C2671D1859E}"/>
                </a:ext>
              </a:extLst>
            </p:cNvPr>
            <p:cNvSpPr/>
            <p:nvPr/>
          </p:nvSpPr>
          <p:spPr>
            <a:xfrm>
              <a:off x="115180" y="1102429"/>
              <a:ext cx="5708571" cy="45719"/>
            </a:xfrm>
            <a:prstGeom prst="snip2Diag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3669383-F18E-9671-CB03-9F8FDB4B9A4A}"/>
                </a:ext>
              </a:extLst>
            </p:cNvPr>
            <p:cNvSpPr/>
            <p:nvPr/>
          </p:nvSpPr>
          <p:spPr>
            <a:xfrm rot="5400000">
              <a:off x="30581" y="906054"/>
              <a:ext cx="369757" cy="430919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E6BA5F-88AA-89FF-123D-74060EFCEEBD}"/>
              </a:ext>
            </a:extLst>
          </p:cNvPr>
          <p:cNvSpPr txBox="1"/>
          <p:nvPr/>
        </p:nvSpPr>
        <p:spPr>
          <a:xfrm>
            <a:off x="7745402" y="1666131"/>
            <a:ext cx="23008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63B19F"/>
                </a:solidFill>
                <a:latin typeface="+mj-lt"/>
              </a:rPr>
              <a:t>Weaknesses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29EEEC-8432-84EA-8A4F-AC3A7946DB0F}"/>
              </a:ext>
            </a:extLst>
          </p:cNvPr>
          <p:cNvSpPr txBox="1"/>
          <p:nvPr/>
        </p:nvSpPr>
        <p:spPr>
          <a:xfrm>
            <a:off x="7745402" y="3817647"/>
            <a:ext cx="131936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E2840"/>
                </a:solidFill>
                <a:latin typeface="+mj-lt"/>
              </a:rPr>
              <a:t>Threats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116140-FBB8-C862-F51F-AD74BB5BBF00}"/>
              </a:ext>
            </a:extLst>
          </p:cNvPr>
          <p:cNvSpPr txBox="1"/>
          <p:nvPr/>
        </p:nvSpPr>
        <p:spPr>
          <a:xfrm>
            <a:off x="1379968" y="1607009"/>
            <a:ext cx="17389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123656"/>
                </a:solidFill>
                <a:latin typeface="+mj-lt"/>
              </a:rPr>
              <a:t>Strengths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67B725-200F-1DCA-D509-64C6F7B17C16}"/>
              </a:ext>
            </a:extLst>
          </p:cNvPr>
          <p:cNvSpPr txBox="1"/>
          <p:nvPr/>
        </p:nvSpPr>
        <p:spPr>
          <a:xfrm>
            <a:off x="1379968" y="3814220"/>
            <a:ext cx="16709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458A7A"/>
                </a:solidFill>
                <a:latin typeface="+mj-lt"/>
              </a:rPr>
              <a:t>Opportunities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63DB77-8491-2AA0-3F4B-84FD9261E58B}"/>
              </a:ext>
            </a:extLst>
          </p:cNvPr>
          <p:cNvGrpSpPr/>
          <p:nvPr/>
        </p:nvGrpSpPr>
        <p:grpSpPr>
          <a:xfrm>
            <a:off x="4713175" y="2045722"/>
            <a:ext cx="2765650" cy="2766555"/>
            <a:chOff x="3730171" y="1062398"/>
            <a:chExt cx="4731658" cy="4733204"/>
          </a:xfrm>
        </p:grpSpPr>
        <p:sp>
          <p:nvSpPr>
            <p:cNvPr id="50" name="Oval 51">
              <a:extLst>
                <a:ext uri="{FF2B5EF4-FFF2-40B4-BE49-F238E27FC236}">
                  <a16:creationId xmlns:a16="http://schemas.microsoft.com/office/drawing/2014/main" id="{3F4D2B90-7ECD-2CFE-C462-27068B62F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171" y="1062398"/>
              <a:ext cx="4731658" cy="4733204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AD30E44-E8A9-3231-0620-1D57E0A034BB}"/>
                </a:ext>
              </a:extLst>
            </p:cNvPr>
            <p:cNvGrpSpPr/>
            <p:nvPr/>
          </p:nvGrpSpPr>
          <p:grpSpPr>
            <a:xfrm>
              <a:off x="4135537" y="1467896"/>
              <a:ext cx="3920923" cy="3922209"/>
              <a:chOff x="4135537" y="1467896"/>
              <a:chExt cx="3920923" cy="392220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67564F2-CAC9-538B-5486-E8C7AD7C9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537" y="1467896"/>
                <a:ext cx="3920923" cy="3922209"/>
              </a:xfrm>
              <a:prstGeom prst="ellipse">
                <a:avLst/>
              </a:prstGeom>
              <a:solidFill>
                <a:sysClr val="window" lastClr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7ED1D7B-6477-0D62-2B78-2A76BDA1618E}"/>
                  </a:ext>
                </a:extLst>
              </p:cNvPr>
              <p:cNvSpPr/>
              <p:nvPr/>
            </p:nvSpPr>
            <p:spPr>
              <a:xfrm>
                <a:off x="4394350" y="1889657"/>
                <a:ext cx="167480" cy="167480"/>
              </a:xfrm>
              <a:prstGeom prst="ellipse">
                <a:avLst/>
              </a:prstGeom>
              <a:solidFill>
                <a:srgbClr val="246C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A13E01C-D7BF-9395-EF6F-27D3F97B9E76}"/>
                  </a:ext>
                </a:extLst>
              </p:cNvPr>
              <p:cNvSpPr/>
              <p:nvPr/>
            </p:nvSpPr>
            <p:spPr>
              <a:xfrm>
                <a:off x="7599274" y="1889657"/>
                <a:ext cx="167480" cy="167480"/>
              </a:xfrm>
              <a:prstGeom prst="ellipse">
                <a:avLst/>
              </a:prstGeom>
              <a:solidFill>
                <a:srgbClr val="019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FF0686B-30ED-FD14-0BD6-355CE779AE8D}"/>
                  </a:ext>
                </a:extLst>
              </p:cNvPr>
              <p:cNvSpPr/>
              <p:nvPr/>
            </p:nvSpPr>
            <p:spPr>
              <a:xfrm>
                <a:off x="4394350" y="4800865"/>
                <a:ext cx="167480" cy="167480"/>
              </a:xfrm>
              <a:prstGeom prst="ellipse">
                <a:avLst/>
              </a:prstGeom>
              <a:solidFill>
                <a:srgbClr val="71CB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5D9B215-1A83-50D5-BC80-EE6EC8FB5D0D}"/>
                  </a:ext>
                </a:extLst>
              </p:cNvPr>
              <p:cNvSpPr/>
              <p:nvPr/>
            </p:nvSpPr>
            <p:spPr>
              <a:xfrm>
                <a:off x="7599274" y="4800865"/>
                <a:ext cx="167480" cy="167480"/>
              </a:xfrm>
              <a:prstGeom prst="ellipse">
                <a:avLst/>
              </a:prstGeom>
              <a:solidFill>
                <a:srgbClr val="26B2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18C805E9-3537-268A-89F5-8B77976CF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988" y="3423084"/>
                <a:ext cx="1739912" cy="1740991"/>
              </a:xfrm>
              <a:custGeom>
                <a:avLst/>
                <a:gdLst>
                  <a:gd name="T0" fmla="*/ 829 w 1364"/>
                  <a:gd name="T1" fmla="*/ 0 h 1365"/>
                  <a:gd name="T2" fmla="*/ 716 w 1364"/>
                  <a:gd name="T3" fmla="*/ 0 h 1365"/>
                  <a:gd name="T4" fmla="*/ 511 w 1364"/>
                  <a:gd name="T5" fmla="*/ 0 h 1365"/>
                  <a:gd name="T6" fmla="*/ 432 w 1364"/>
                  <a:gd name="T7" fmla="*/ 0 h 1365"/>
                  <a:gd name="T8" fmla="*/ 0 w 1364"/>
                  <a:gd name="T9" fmla="*/ 0 h 1365"/>
                  <a:gd name="T10" fmla="*/ 0 w 1364"/>
                  <a:gd name="T11" fmla="*/ 504 h 1365"/>
                  <a:gd name="T12" fmla="*/ 0 w 1364"/>
                  <a:gd name="T13" fmla="*/ 606 h 1365"/>
                  <a:gd name="T14" fmla="*/ 0 w 1364"/>
                  <a:gd name="T15" fmla="*/ 812 h 1365"/>
                  <a:gd name="T16" fmla="*/ 0 w 1364"/>
                  <a:gd name="T17" fmla="*/ 914 h 1365"/>
                  <a:gd name="T18" fmla="*/ 0 w 1364"/>
                  <a:gd name="T19" fmla="*/ 1365 h 1365"/>
                  <a:gd name="T20" fmla="*/ 1364 w 1364"/>
                  <a:gd name="T21" fmla="*/ 0 h 1365"/>
                  <a:gd name="T22" fmla="*/ 829 w 1364"/>
                  <a:gd name="T23" fmla="*/ 0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64" h="1365">
                    <a:moveTo>
                      <a:pt x="829" y="0"/>
                    </a:moveTo>
                    <a:cubicBezTo>
                      <a:pt x="716" y="0"/>
                      <a:pt x="716" y="0"/>
                      <a:pt x="716" y="0"/>
                    </a:cubicBezTo>
                    <a:cubicBezTo>
                      <a:pt x="511" y="0"/>
                      <a:pt x="511" y="0"/>
                      <a:pt x="511" y="0"/>
                    </a:cubicBezTo>
                    <a:cubicBezTo>
                      <a:pt x="432" y="0"/>
                      <a:pt x="432" y="0"/>
                      <a:pt x="43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812"/>
                      <a:pt x="0" y="812"/>
                      <a:pt x="0" y="812"/>
                    </a:cubicBezTo>
                    <a:cubicBezTo>
                      <a:pt x="0" y="914"/>
                      <a:pt x="0" y="914"/>
                      <a:pt x="0" y="914"/>
                    </a:cubicBezTo>
                    <a:cubicBezTo>
                      <a:pt x="0" y="1365"/>
                      <a:pt x="0" y="1365"/>
                      <a:pt x="0" y="1365"/>
                    </a:cubicBezTo>
                    <a:cubicBezTo>
                      <a:pt x="753" y="1365"/>
                      <a:pt x="1364" y="754"/>
                      <a:pt x="1364" y="0"/>
                    </a:cubicBez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E2840"/>
              </a:solidFill>
              <a:ln w="1428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49">
                <a:extLst>
                  <a:ext uri="{FF2B5EF4-FFF2-40B4-BE49-F238E27FC236}">
                    <a16:creationId xmlns:a16="http://schemas.microsoft.com/office/drawing/2014/main" id="{E81C1725-5431-AC31-8C83-7BB280FB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988" y="1683713"/>
                <a:ext cx="1739912" cy="2131054"/>
              </a:xfrm>
              <a:custGeom>
                <a:avLst/>
                <a:gdLst>
                  <a:gd name="T0" fmla="*/ 0 w 1364"/>
                  <a:gd name="T1" fmla="*/ 0 h 1671"/>
                  <a:gd name="T2" fmla="*/ 0 w 1364"/>
                  <a:gd name="T3" fmla="*/ 1364 h 1671"/>
                  <a:gd name="T4" fmla="*/ 511 w 1364"/>
                  <a:gd name="T5" fmla="*/ 1364 h 1671"/>
                  <a:gd name="T6" fmla="*/ 517 w 1364"/>
                  <a:gd name="T7" fmla="*/ 1434 h 1671"/>
                  <a:gd name="T8" fmla="*/ 476 w 1364"/>
                  <a:gd name="T9" fmla="*/ 1532 h 1671"/>
                  <a:gd name="T10" fmla="*/ 615 w 1364"/>
                  <a:gd name="T11" fmla="*/ 1671 h 1671"/>
                  <a:gd name="T12" fmla="*/ 754 w 1364"/>
                  <a:gd name="T13" fmla="*/ 1532 h 1671"/>
                  <a:gd name="T14" fmla="*/ 710 w 1364"/>
                  <a:gd name="T15" fmla="*/ 1431 h 1671"/>
                  <a:gd name="T16" fmla="*/ 716 w 1364"/>
                  <a:gd name="T17" fmla="*/ 1364 h 1671"/>
                  <a:gd name="T18" fmla="*/ 1364 w 1364"/>
                  <a:gd name="T19" fmla="*/ 1364 h 1671"/>
                  <a:gd name="T20" fmla="*/ 1364 w 1364"/>
                  <a:gd name="T21" fmla="*/ 1364 h 1671"/>
                  <a:gd name="T22" fmla="*/ 0 w 1364"/>
                  <a:gd name="T23" fmla="*/ 0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64" h="1671">
                    <a:moveTo>
                      <a:pt x="0" y="0"/>
                    </a:moveTo>
                    <a:cubicBezTo>
                      <a:pt x="0" y="1364"/>
                      <a:pt x="0" y="1364"/>
                      <a:pt x="0" y="1364"/>
                    </a:cubicBezTo>
                    <a:cubicBezTo>
                      <a:pt x="511" y="1364"/>
                      <a:pt x="511" y="1364"/>
                      <a:pt x="511" y="1364"/>
                    </a:cubicBezTo>
                    <a:cubicBezTo>
                      <a:pt x="511" y="1364"/>
                      <a:pt x="547" y="1393"/>
                      <a:pt x="517" y="1434"/>
                    </a:cubicBezTo>
                    <a:cubicBezTo>
                      <a:pt x="496" y="1462"/>
                      <a:pt x="476" y="1494"/>
                      <a:pt x="476" y="1532"/>
                    </a:cubicBezTo>
                    <a:cubicBezTo>
                      <a:pt x="476" y="1609"/>
                      <a:pt x="538" y="1671"/>
                      <a:pt x="615" y="1671"/>
                    </a:cubicBezTo>
                    <a:cubicBezTo>
                      <a:pt x="692" y="1671"/>
                      <a:pt x="754" y="1609"/>
                      <a:pt x="754" y="1532"/>
                    </a:cubicBezTo>
                    <a:cubicBezTo>
                      <a:pt x="754" y="1492"/>
                      <a:pt x="732" y="1461"/>
                      <a:pt x="710" y="1431"/>
                    </a:cubicBezTo>
                    <a:cubicBezTo>
                      <a:pt x="702" y="1420"/>
                      <a:pt x="691" y="1385"/>
                      <a:pt x="716" y="1364"/>
                    </a:cubicBezTo>
                    <a:cubicBezTo>
                      <a:pt x="1364" y="1364"/>
                      <a:pt x="1364" y="1364"/>
                      <a:pt x="1364" y="1364"/>
                    </a:cubicBezTo>
                    <a:cubicBezTo>
                      <a:pt x="1364" y="1364"/>
                      <a:pt x="1364" y="1364"/>
                      <a:pt x="1364" y="1364"/>
                    </a:cubicBezTo>
                    <a:cubicBezTo>
                      <a:pt x="1364" y="611"/>
                      <a:pt x="753" y="0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428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52">
                <a:extLst>
                  <a:ext uri="{FF2B5EF4-FFF2-40B4-BE49-F238E27FC236}">
                    <a16:creationId xmlns:a16="http://schemas.microsoft.com/office/drawing/2014/main" id="{721445C8-306F-CF3B-CA13-0D9AA2468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6616" y="3423084"/>
                <a:ext cx="2132133" cy="1740991"/>
              </a:xfrm>
              <a:custGeom>
                <a:avLst/>
                <a:gdLst>
                  <a:gd name="T0" fmla="*/ 1533 w 1672"/>
                  <a:gd name="T1" fmla="*/ 570 h 1365"/>
                  <a:gd name="T2" fmla="*/ 1432 w 1672"/>
                  <a:gd name="T3" fmla="*/ 614 h 1365"/>
                  <a:gd name="T4" fmla="*/ 1366 w 1672"/>
                  <a:gd name="T5" fmla="*/ 608 h 1365"/>
                  <a:gd name="T6" fmla="*/ 1364 w 1672"/>
                  <a:gd name="T7" fmla="*/ 606 h 1365"/>
                  <a:gd name="T8" fmla="*/ 1364 w 1672"/>
                  <a:gd name="T9" fmla="*/ 209 h 1365"/>
                  <a:gd name="T10" fmla="*/ 1364 w 1672"/>
                  <a:gd name="T11" fmla="*/ 0 h 1365"/>
                  <a:gd name="T12" fmla="*/ 1364 w 1672"/>
                  <a:gd name="T13" fmla="*/ 0 h 1365"/>
                  <a:gd name="T14" fmla="*/ 0 w 1672"/>
                  <a:gd name="T15" fmla="*/ 0 h 1365"/>
                  <a:gd name="T16" fmla="*/ 0 w 1672"/>
                  <a:gd name="T17" fmla="*/ 0 h 1365"/>
                  <a:gd name="T18" fmla="*/ 0 w 1672"/>
                  <a:gd name="T19" fmla="*/ 0 h 1365"/>
                  <a:gd name="T20" fmla="*/ 1364 w 1672"/>
                  <a:gd name="T21" fmla="*/ 1365 h 1365"/>
                  <a:gd name="T22" fmla="*/ 1364 w 1672"/>
                  <a:gd name="T23" fmla="*/ 812 h 1365"/>
                  <a:gd name="T24" fmla="*/ 1366 w 1672"/>
                  <a:gd name="T25" fmla="*/ 813 h 1365"/>
                  <a:gd name="T26" fmla="*/ 1435 w 1672"/>
                  <a:gd name="T27" fmla="*/ 807 h 1365"/>
                  <a:gd name="T28" fmla="*/ 1533 w 1672"/>
                  <a:gd name="T29" fmla="*/ 848 h 1365"/>
                  <a:gd name="T30" fmla="*/ 1672 w 1672"/>
                  <a:gd name="T31" fmla="*/ 709 h 1365"/>
                  <a:gd name="T32" fmla="*/ 1533 w 1672"/>
                  <a:gd name="T33" fmla="*/ 570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72" h="1365">
                    <a:moveTo>
                      <a:pt x="1533" y="570"/>
                    </a:moveTo>
                    <a:cubicBezTo>
                      <a:pt x="1493" y="570"/>
                      <a:pt x="1462" y="592"/>
                      <a:pt x="1432" y="614"/>
                    </a:cubicBezTo>
                    <a:cubicBezTo>
                      <a:pt x="1422" y="622"/>
                      <a:pt x="1387" y="634"/>
                      <a:pt x="1366" y="608"/>
                    </a:cubicBezTo>
                    <a:cubicBezTo>
                      <a:pt x="1365" y="607"/>
                      <a:pt x="1365" y="606"/>
                      <a:pt x="1364" y="606"/>
                    </a:cubicBezTo>
                    <a:cubicBezTo>
                      <a:pt x="1364" y="209"/>
                      <a:pt x="1364" y="209"/>
                      <a:pt x="1364" y="209"/>
                    </a:cubicBezTo>
                    <a:cubicBezTo>
                      <a:pt x="1364" y="0"/>
                      <a:pt x="1364" y="0"/>
                      <a:pt x="1364" y="0"/>
                    </a:cubicBezTo>
                    <a:cubicBezTo>
                      <a:pt x="1364" y="0"/>
                      <a:pt x="1364" y="0"/>
                      <a:pt x="13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4"/>
                      <a:pt x="611" y="1365"/>
                      <a:pt x="1364" y="1365"/>
                    </a:cubicBezTo>
                    <a:cubicBezTo>
                      <a:pt x="1364" y="812"/>
                      <a:pt x="1364" y="812"/>
                      <a:pt x="1364" y="812"/>
                    </a:cubicBezTo>
                    <a:cubicBezTo>
                      <a:pt x="1366" y="813"/>
                      <a:pt x="1366" y="813"/>
                      <a:pt x="1366" y="813"/>
                    </a:cubicBezTo>
                    <a:cubicBezTo>
                      <a:pt x="1366" y="813"/>
                      <a:pt x="1395" y="777"/>
                      <a:pt x="1435" y="807"/>
                    </a:cubicBezTo>
                    <a:cubicBezTo>
                      <a:pt x="1464" y="829"/>
                      <a:pt x="1495" y="848"/>
                      <a:pt x="1533" y="848"/>
                    </a:cubicBezTo>
                    <a:cubicBezTo>
                      <a:pt x="1610" y="848"/>
                      <a:pt x="1672" y="786"/>
                      <a:pt x="1672" y="709"/>
                    </a:cubicBezTo>
                    <a:cubicBezTo>
                      <a:pt x="1672" y="633"/>
                      <a:pt x="1610" y="570"/>
                      <a:pt x="1533" y="570"/>
                    </a:cubicBezTo>
                    <a:close/>
                  </a:path>
                </a:pathLst>
              </a:custGeom>
              <a:solidFill>
                <a:srgbClr val="FF9933"/>
              </a:solidFill>
              <a:ln w="1428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50">
                <a:extLst>
                  <a:ext uri="{FF2B5EF4-FFF2-40B4-BE49-F238E27FC236}">
                    <a16:creationId xmlns:a16="http://schemas.microsoft.com/office/drawing/2014/main" id="{86EEE977-CCE7-C5EF-73CE-7F9D88893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6616" y="1683713"/>
                <a:ext cx="2132133" cy="2131054"/>
              </a:xfrm>
              <a:custGeom>
                <a:avLst/>
                <a:gdLst>
                  <a:gd name="T0" fmla="*/ 1533 w 1672"/>
                  <a:gd name="T1" fmla="*/ 572 h 1671"/>
                  <a:gd name="T2" fmla="*/ 1432 w 1672"/>
                  <a:gd name="T3" fmla="*/ 616 h 1671"/>
                  <a:gd name="T4" fmla="*/ 1366 w 1672"/>
                  <a:gd name="T5" fmla="*/ 609 h 1671"/>
                  <a:gd name="T6" fmla="*/ 1364 w 1672"/>
                  <a:gd name="T7" fmla="*/ 608 h 1671"/>
                  <a:gd name="T8" fmla="*/ 1364 w 1672"/>
                  <a:gd name="T9" fmla="*/ 0 h 1671"/>
                  <a:gd name="T10" fmla="*/ 0 w 1672"/>
                  <a:gd name="T11" fmla="*/ 1364 h 1671"/>
                  <a:gd name="T12" fmla="*/ 0 w 1672"/>
                  <a:gd name="T13" fmla="*/ 1364 h 1671"/>
                  <a:gd name="T14" fmla="*/ 586 w 1672"/>
                  <a:gd name="T15" fmla="*/ 1364 h 1671"/>
                  <a:gd name="T16" fmla="*/ 592 w 1672"/>
                  <a:gd name="T17" fmla="*/ 1434 h 1671"/>
                  <a:gd name="T18" fmla="*/ 551 w 1672"/>
                  <a:gd name="T19" fmla="*/ 1532 h 1671"/>
                  <a:gd name="T20" fmla="*/ 690 w 1672"/>
                  <a:gd name="T21" fmla="*/ 1671 h 1671"/>
                  <a:gd name="T22" fmla="*/ 829 w 1672"/>
                  <a:gd name="T23" fmla="*/ 1532 h 1671"/>
                  <a:gd name="T24" fmla="*/ 785 w 1672"/>
                  <a:gd name="T25" fmla="*/ 1431 h 1671"/>
                  <a:gd name="T26" fmla="*/ 791 w 1672"/>
                  <a:gd name="T27" fmla="*/ 1364 h 1671"/>
                  <a:gd name="T28" fmla="*/ 1364 w 1672"/>
                  <a:gd name="T29" fmla="*/ 1364 h 1671"/>
                  <a:gd name="T30" fmla="*/ 1364 w 1672"/>
                  <a:gd name="T31" fmla="*/ 814 h 1671"/>
                  <a:gd name="T32" fmla="*/ 1366 w 1672"/>
                  <a:gd name="T33" fmla="*/ 815 h 1671"/>
                  <a:gd name="T34" fmla="*/ 1435 w 1672"/>
                  <a:gd name="T35" fmla="*/ 809 h 1671"/>
                  <a:gd name="T36" fmla="*/ 1533 w 1672"/>
                  <a:gd name="T37" fmla="*/ 850 h 1671"/>
                  <a:gd name="T38" fmla="*/ 1672 w 1672"/>
                  <a:gd name="T39" fmla="*/ 711 h 1671"/>
                  <a:gd name="T40" fmla="*/ 1533 w 1672"/>
                  <a:gd name="T41" fmla="*/ 572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72" h="1671">
                    <a:moveTo>
                      <a:pt x="1533" y="572"/>
                    </a:moveTo>
                    <a:cubicBezTo>
                      <a:pt x="1493" y="572"/>
                      <a:pt x="1462" y="594"/>
                      <a:pt x="1432" y="616"/>
                    </a:cubicBezTo>
                    <a:cubicBezTo>
                      <a:pt x="1422" y="624"/>
                      <a:pt x="1387" y="635"/>
                      <a:pt x="1366" y="609"/>
                    </a:cubicBezTo>
                    <a:cubicBezTo>
                      <a:pt x="1365" y="609"/>
                      <a:pt x="1365" y="608"/>
                      <a:pt x="1364" y="608"/>
                    </a:cubicBezTo>
                    <a:cubicBezTo>
                      <a:pt x="1364" y="0"/>
                      <a:pt x="1364" y="0"/>
                      <a:pt x="1364" y="0"/>
                    </a:cubicBezTo>
                    <a:cubicBezTo>
                      <a:pt x="611" y="0"/>
                      <a:pt x="0" y="611"/>
                      <a:pt x="0" y="1364"/>
                    </a:cubicBezTo>
                    <a:cubicBezTo>
                      <a:pt x="0" y="1364"/>
                      <a:pt x="0" y="1364"/>
                      <a:pt x="0" y="1364"/>
                    </a:cubicBezTo>
                    <a:cubicBezTo>
                      <a:pt x="586" y="1364"/>
                      <a:pt x="586" y="1364"/>
                      <a:pt x="586" y="1364"/>
                    </a:cubicBezTo>
                    <a:cubicBezTo>
                      <a:pt x="586" y="1364"/>
                      <a:pt x="622" y="1393"/>
                      <a:pt x="592" y="1434"/>
                    </a:cubicBezTo>
                    <a:cubicBezTo>
                      <a:pt x="570" y="1462"/>
                      <a:pt x="551" y="1494"/>
                      <a:pt x="551" y="1532"/>
                    </a:cubicBezTo>
                    <a:cubicBezTo>
                      <a:pt x="551" y="1609"/>
                      <a:pt x="613" y="1671"/>
                      <a:pt x="690" y="1671"/>
                    </a:cubicBezTo>
                    <a:cubicBezTo>
                      <a:pt x="766" y="1671"/>
                      <a:pt x="829" y="1609"/>
                      <a:pt x="829" y="1532"/>
                    </a:cubicBezTo>
                    <a:cubicBezTo>
                      <a:pt x="829" y="1492"/>
                      <a:pt x="807" y="1461"/>
                      <a:pt x="785" y="1431"/>
                    </a:cubicBezTo>
                    <a:cubicBezTo>
                      <a:pt x="777" y="1420"/>
                      <a:pt x="765" y="1385"/>
                      <a:pt x="791" y="1364"/>
                    </a:cubicBezTo>
                    <a:cubicBezTo>
                      <a:pt x="1364" y="1364"/>
                      <a:pt x="1364" y="1364"/>
                      <a:pt x="1364" y="1364"/>
                    </a:cubicBezTo>
                    <a:cubicBezTo>
                      <a:pt x="1364" y="814"/>
                      <a:pt x="1364" y="814"/>
                      <a:pt x="1364" y="814"/>
                    </a:cubicBezTo>
                    <a:cubicBezTo>
                      <a:pt x="1366" y="815"/>
                      <a:pt x="1366" y="815"/>
                      <a:pt x="1366" y="815"/>
                    </a:cubicBezTo>
                    <a:cubicBezTo>
                      <a:pt x="1366" y="815"/>
                      <a:pt x="1395" y="779"/>
                      <a:pt x="1435" y="809"/>
                    </a:cubicBezTo>
                    <a:cubicBezTo>
                      <a:pt x="1464" y="830"/>
                      <a:pt x="1495" y="850"/>
                      <a:pt x="1533" y="850"/>
                    </a:cubicBezTo>
                    <a:cubicBezTo>
                      <a:pt x="1610" y="850"/>
                      <a:pt x="1672" y="788"/>
                      <a:pt x="1672" y="711"/>
                    </a:cubicBezTo>
                    <a:cubicBezTo>
                      <a:pt x="1672" y="634"/>
                      <a:pt x="1610" y="572"/>
                      <a:pt x="1533" y="572"/>
                    </a:cubicBezTo>
                    <a:close/>
                  </a:path>
                </a:pathLst>
              </a:custGeom>
              <a:solidFill>
                <a:srgbClr val="002060"/>
              </a:solidFill>
              <a:ln w="1428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CBDC1C-8F35-6B38-CC60-3F8988EF893C}"/>
                  </a:ext>
                </a:extLst>
              </p:cNvPr>
              <p:cNvSpPr txBox="1"/>
              <p:nvPr/>
            </p:nvSpPr>
            <p:spPr>
              <a:xfrm>
                <a:off x="5075250" y="2326032"/>
                <a:ext cx="3991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latin typeface="+mj-lt"/>
                  </a:rPr>
                  <a:t>S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DB2EE3-5BF4-B2A1-F875-ADBF21DFC9D2}"/>
                  </a:ext>
                </a:extLst>
              </p:cNvPr>
              <p:cNvSpPr txBox="1"/>
              <p:nvPr/>
            </p:nvSpPr>
            <p:spPr>
              <a:xfrm>
                <a:off x="6563852" y="2326032"/>
                <a:ext cx="6941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latin typeface="+mj-lt"/>
                  </a:rPr>
                  <a:t>W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89F52B1-47AE-197C-4F80-80B12FC09A3E}"/>
                  </a:ext>
                </a:extLst>
              </p:cNvPr>
              <p:cNvSpPr txBox="1"/>
              <p:nvPr/>
            </p:nvSpPr>
            <p:spPr>
              <a:xfrm>
                <a:off x="5015695" y="3823796"/>
                <a:ext cx="50494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latin typeface="+mj-lt"/>
                  </a:rPr>
                  <a:t>O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33A890-9BAB-9A40-0D7C-4711D68EA9C0}"/>
                  </a:ext>
                </a:extLst>
              </p:cNvPr>
              <p:cNvSpPr txBox="1"/>
              <p:nvPr/>
            </p:nvSpPr>
            <p:spPr>
              <a:xfrm>
                <a:off x="6654200" y="3823796"/>
                <a:ext cx="42159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latin typeface="+mj-lt"/>
                  </a:rPr>
                  <a:t>T</a:t>
                </a: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3358EAE-CEFC-7518-9792-7818109D4699}"/>
              </a:ext>
            </a:extLst>
          </p:cNvPr>
          <p:cNvSpPr txBox="1"/>
          <p:nvPr/>
        </p:nvSpPr>
        <p:spPr>
          <a:xfrm>
            <a:off x="1124463" y="1973908"/>
            <a:ext cx="348783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Large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Market Share (25%)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- 3rd in its segment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Leading supplier and servicer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of autonomous devices and industrial equipment in the USA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The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services division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 is the largest and most profitable division of the company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Strong reputation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 for high standards of service and product quality</a:t>
            </a:r>
            <a:endParaRPr lang="en-IN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55C8A3-23E9-C8C3-7ECC-116C9A82C6EF}"/>
              </a:ext>
            </a:extLst>
          </p:cNvPr>
          <p:cNvSpPr txBox="1"/>
          <p:nvPr/>
        </p:nvSpPr>
        <p:spPr>
          <a:xfrm>
            <a:off x="1124463" y="4175263"/>
            <a:ext cx="34878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Development of new technologies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to improve the efficiency of the company's services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Investment in programs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 to improve employee satisfaction and retention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Diversification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of the company's offerings to enter new markets and expand its customer base</a:t>
            </a:r>
            <a:endParaRPr lang="en-IN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174EE0-BADA-72D3-C964-D1042036812D}"/>
              </a:ext>
            </a:extLst>
          </p:cNvPr>
          <p:cNvSpPr txBox="1"/>
          <p:nvPr/>
        </p:nvSpPr>
        <p:spPr>
          <a:xfrm>
            <a:off x="7745402" y="2087864"/>
            <a:ext cx="39551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The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decline in revenue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by 15%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Drop in market share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 by 3%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Customer Dissatisfaction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: Response time (20%) and Overall quality of service (30% of the </a:t>
            </a:r>
            <a:r>
              <a:rPr lang="en-US" sz="1100" dirty="0">
                <a:solidFill>
                  <a:srgbClr val="000000"/>
                </a:solidFill>
              </a:rPr>
              <a:t>dissatisfied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customers)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Decline in employee job satisfaction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: 40% of the company's employees are considering leaving the company</a:t>
            </a:r>
            <a:endParaRPr lang="en-IN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558A0E-D173-4BA8-1B17-D12871D1129D}"/>
              </a:ext>
            </a:extLst>
          </p:cNvPr>
          <p:cNvSpPr txBox="1"/>
          <p:nvPr/>
        </p:nvSpPr>
        <p:spPr>
          <a:xfrm>
            <a:off x="7745402" y="4244563"/>
            <a:ext cx="40984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Intense competition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from companies such as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Servifast and USMech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, which have seen an increase in market share over the past year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Reputation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 at risk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Potential loss of market share</a:t>
            </a:r>
            <a:endParaRPr lang="en-US" sz="1100" b="1" dirty="0">
              <a:solidFill>
                <a:srgbClr val="000000"/>
              </a:solidFill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Changes in government regulations or industry standards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 that could impact the company's operations and profitability</a:t>
            </a:r>
            <a:endParaRPr lang="en-IN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E1003-C5F8-A8D9-A6DE-7CDEE2B11293}"/>
              </a:ext>
            </a:extLst>
          </p:cNvPr>
          <p:cNvSpPr txBox="1"/>
          <p:nvPr/>
        </p:nvSpPr>
        <p:spPr>
          <a:xfrm>
            <a:off x="9308121" y="6448486"/>
            <a:ext cx="156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50149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F314D7-64F3-EB89-A9CC-3C914AD74C94}"/>
              </a:ext>
            </a:extLst>
          </p:cNvPr>
          <p:cNvSpPr/>
          <p:nvPr/>
        </p:nvSpPr>
        <p:spPr>
          <a:xfrm>
            <a:off x="0" y="6409678"/>
            <a:ext cx="12192000" cy="88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1D4C7-3710-6036-A1B8-85755DFE83B7}"/>
              </a:ext>
            </a:extLst>
          </p:cNvPr>
          <p:cNvSpPr txBox="1"/>
          <p:nvPr/>
        </p:nvSpPr>
        <p:spPr>
          <a:xfrm>
            <a:off x="1384915" y="6462946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87E5F-EE72-6BAC-F488-54D57D864B03}"/>
              </a:ext>
            </a:extLst>
          </p:cNvPr>
          <p:cNvSpPr/>
          <p:nvPr/>
        </p:nvSpPr>
        <p:spPr>
          <a:xfrm>
            <a:off x="1112375" y="6409678"/>
            <a:ext cx="1390833" cy="831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A1E420-926B-EED9-A626-017BDDB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907" y="6436636"/>
            <a:ext cx="2743200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5</a:t>
            </a:fld>
            <a:endParaRPr lang="en-IN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AE58B30-340A-A048-558C-47B04803B7F2}"/>
              </a:ext>
            </a:extLst>
          </p:cNvPr>
          <p:cNvSpPr txBox="1">
            <a:spLocks/>
          </p:cNvSpPr>
          <p:nvPr/>
        </p:nvSpPr>
        <p:spPr>
          <a:xfrm>
            <a:off x="349929" y="-48390"/>
            <a:ext cx="5873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n w="0"/>
                <a:latin typeface="Century Gothic" panose="020B0502020202020204" pitchFamily="34" charset="0"/>
              </a:rPr>
              <a:t>Company Analysis</a:t>
            </a:r>
            <a:endParaRPr lang="en-IN" sz="4000" b="1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64AD0-F4C3-4027-691A-7BC36807B7C2}"/>
              </a:ext>
            </a:extLst>
          </p:cNvPr>
          <p:cNvSpPr txBox="1"/>
          <p:nvPr/>
        </p:nvSpPr>
        <p:spPr>
          <a:xfrm>
            <a:off x="444021" y="890084"/>
            <a:ext cx="61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SRC Corporation: what, where, when, and how </a:t>
            </a: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BC435D-6305-53BC-8135-E896F7840A33}"/>
              </a:ext>
            </a:extLst>
          </p:cNvPr>
          <p:cNvGrpSpPr/>
          <p:nvPr/>
        </p:nvGrpSpPr>
        <p:grpSpPr>
          <a:xfrm>
            <a:off x="0" y="1078679"/>
            <a:ext cx="5823751" cy="369757"/>
            <a:chOff x="0" y="936635"/>
            <a:chExt cx="5823751" cy="369757"/>
          </a:xfrm>
        </p:grpSpPr>
        <p:sp>
          <p:nvSpPr>
            <p:cNvPr id="13" name="Rectangle: Diagonal Corners Snipped 12">
              <a:extLst>
                <a:ext uri="{FF2B5EF4-FFF2-40B4-BE49-F238E27FC236}">
                  <a16:creationId xmlns:a16="http://schemas.microsoft.com/office/drawing/2014/main" id="{097B63DC-E566-8FA9-FF34-02EC6F345C55}"/>
                </a:ext>
              </a:extLst>
            </p:cNvPr>
            <p:cNvSpPr/>
            <p:nvPr/>
          </p:nvSpPr>
          <p:spPr>
            <a:xfrm>
              <a:off x="115180" y="1102429"/>
              <a:ext cx="5708571" cy="45719"/>
            </a:xfrm>
            <a:prstGeom prst="snip2Diag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2F32AEC-B4F0-AC66-A21E-B0D85DE8D571}"/>
                </a:ext>
              </a:extLst>
            </p:cNvPr>
            <p:cNvSpPr/>
            <p:nvPr/>
          </p:nvSpPr>
          <p:spPr>
            <a:xfrm rot="5400000">
              <a:off x="30581" y="906054"/>
              <a:ext cx="369757" cy="430919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8310E329-59AA-18D5-3663-1372598B6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069893"/>
              </p:ext>
            </p:extLst>
          </p:nvPr>
        </p:nvGraphicFramePr>
        <p:xfrm>
          <a:off x="4364216" y="1413764"/>
          <a:ext cx="3658556" cy="4911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B013FF0-D430-22BE-943D-391732E6612A}"/>
              </a:ext>
            </a:extLst>
          </p:cNvPr>
          <p:cNvSpPr txBox="1"/>
          <p:nvPr/>
        </p:nvSpPr>
        <p:spPr>
          <a:xfrm>
            <a:off x="185577" y="6065353"/>
            <a:ext cx="1199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Source: US BLS</a:t>
            </a:r>
            <a:endParaRPr lang="en-IN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40E2F0A7-FCC5-1D45-F2B5-33E086F7F3D2}"/>
              </a:ext>
            </a:extLst>
          </p:cNvPr>
          <p:cNvGraphicFramePr/>
          <p:nvPr/>
        </p:nvGraphicFramePr>
        <p:xfrm>
          <a:off x="145331" y="1482912"/>
          <a:ext cx="4234621" cy="4640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A2B15E2-D210-21A2-847B-FB5583F7AB4C}"/>
              </a:ext>
            </a:extLst>
          </p:cNvPr>
          <p:cNvSpPr txBox="1"/>
          <p:nvPr/>
        </p:nvSpPr>
        <p:spPr>
          <a:xfrm>
            <a:off x="8484919" y="1266722"/>
            <a:ext cx="154237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It measures the percentage of employees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who voluntarily left the organization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 during the reporting period</a:t>
            </a:r>
          </a:p>
        </p:txBody>
      </p:sp>
      <p:pic>
        <p:nvPicPr>
          <p:cNvPr id="17" name="Picture 2" descr="Sistematica Srl - Radio control with Trend keys">
            <a:extLst>
              <a:ext uri="{FF2B5EF4-FFF2-40B4-BE49-F238E27FC236}">
                <a16:creationId xmlns:a16="http://schemas.microsoft.com/office/drawing/2014/main" id="{77E1B96F-4B1A-3AAF-38F0-1584A31D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917" y="715097"/>
            <a:ext cx="938719" cy="9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BF9D94-A1A0-8B84-1ECA-D2AF904199E6}"/>
              </a:ext>
            </a:extLst>
          </p:cNvPr>
          <p:cNvSpPr txBox="1"/>
          <p:nvPr/>
        </p:nvSpPr>
        <p:spPr>
          <a:xfrm>
            <a:off x="10559371" y="1290192"/>
            <a:ext cx="144285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Turnover is the rate at which employees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100" b="1" dirty="0">
                <a:solidFill>
                  <a:srgbClr val="000000"/>
                </a:solidFill>
              </a:rPr>
              <a:t>leave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 a company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</a:rPr>
              <a:t>either voluntarily or involuntarily</a:t>
            </a:r>
            <a:endParaRPr lang="en-US" sz="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C7D17D-70B3-F39F-A8EC-AB8136B5F39B}"/>
              </a:ext>
            </a:extLst>
          </p:cNvPr>
          <p:cNvSpPr txBox="1"/>
          <p:nvPr/>
        </p:nvSpPr>
        <p:spPr>
          <a:xfrm>
            <a:off x="8484919" y="728781"/>
            <a:ext cx="12278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+mj-lt"/>
              </a:rPr>
              <a:t>Separation 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D3FD31-ED3A-7118-23F4-9794FBCC4CD6}"/>
              </a:ext>
            </a:extLst>
          </p:cNvPr>
          <p:cNvSpPr txBox="1"/>
          <p:nvPr/>
        </p:nvSpPr>
        <p:spPr>
          <a:xfrm>
            <a:off x="10621570" y="734280"/>
            <a:ext cx="11287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+mj-lt"/>
              </a:rPr>
              <a:t>Turnover 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00F6B-871C-7DFA-00E3-15BCD58283CC}"/>
              </a:ext>
            </a:extLst>
          </p:cNvPr>
          <p:cNvSpPr txBox="1"/>
          <p:nvPr/>
        </p:nvSpPr>
        <p:spPr>
          <a:xfrm>
            <a:off x="3978673" y="6462944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SHORT-TERM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AEA95-8AA1-0F4A-F292-D066B7229EFB}"/>
              </a:ext>
            </a:extLst>
          </p:cNvPr>
          <p:cNvSpPr txBox="1"/>
          <p:nvPr/>
        </p:nvSpPr>
        <p:spPr>
          <a:xfrm>
            <a:off x="6394888" y="6464424"/>
            <a:ext cx="167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LONG-TERM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43525A-92CB-8080-2509-A0FAB42D8EB7}"/>
              </a:ext>
            </a:extLst>
          </p:cNvPr>
          <p:cNvSpPr txBox="1"/>
          <p:nvPr/>
        </p:nvSpPr>
        <p:spPr>
          <a:xfrm>
            <a:off x="9308121" y="6448486"/>
            <a:ext cx="156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EXECUTION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C57FF27-9B8D-6038-BEB6-7D47257AD3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951358"/>
              </p:ext>
            </p:extLst>
          </p:nvPr>
        </p:nvGraphicFramePr>
        <p:xfrm>
          <a:off x="8198015" y="2805586"/>
          <a:ext cx="3658556" cy="3368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614CC20F-3666-61C2-DB49-A0E2DCF821F5}"/>
              </a:ext>
            </a:extLst>
          </p:cNvPr>
          <p:cNvSpPr/>
          <p:nvPr/>
        </p:nvSpPr>
        <p:spPr>
          <a:xfrm>
            <a:off x="9524062" y="4156766"/>
            <a:ext cx="1076239" cy="73019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High separation/ turnover rate</a:t>
            </a:r>
          </a:p>
        </p:txBody>
      </p:sp>
    </p:spTree>
    <p:extLst>
      <p:ext uri="{BB962C8B-B14F-4D97-AF65-F5344CB8AC3E}">
        <p14:creationId xmlns:p14="http://schemas.microsoft.com/office/powerpoint/2010/main" val="3190718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F314D7-64F3-EB89-A9CC-3C914AD74C94}"/>
              </a:ext>
            </a:extLst>
          </p:cNvPr>
          <p:cNvSpPr/>
          <p:nvPr/>
        </p:nvSpPr>
        <p:spPr>
          <a:xfrm>
            <a:off x="0" y="6409678"/>
            <a:ext cx="12192000" cy="88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1D4C7-3710-6036-A1B8-85755DFE83B7}"/>
              </a:ext>
            </a:extLst>
          </p:cNvPr>
          <p:cNvSpPr txBox="1"/>
          <p:nvPr/>
        </p:nvSpPr>
        <p:spPr>
          <a:xfrm>
            <a:off x="1384915" y="6462946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87E5F-EE72-6BAC-F488-54D57D864B03}"/>
              </a:ext>
            </a:extLst>
          </p:cNvPr>
          <p:cNvSpPr/>
          <p:nvPr/>
        </p:nvSpPr>
        <p:spPr>
          <a:xfrm>
            <a:off x="1112375" y="6409678"/>
            <a:ext cx="1390833" cy="831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A1E420-926B-EED9-A626-017BDDB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907" y="6436636"/>
            <a:ext cx="2743200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6</a:t>
            </a:fld>
            <a:endParaRPr lang="en-IN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AE58B30-340A-A048-558C-47B04803B7F2}"/>
              </a:ext>
            </a:extLst>
          </p:cNvPr>
          <p:cNvSpPr txBox="1">
            <a:spLocks/>
          </p:cNvSpPr>
          <p:nvPr/>
        </p:nvSpPr>
        <p:spPr>
          <a:xfrm>
            <a:off x="349929" y="-48390"/>
            <a:ext cx="5873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n w="0"/>
                <a:latin typeface="Century Gothic" panose="020B0502020202020204" pitchFamily="34" charset="0"/>
              </a:rPr>
              <a:t>Competitor Analysis</a:t>
            </a:r>
            <a:endParaRPr lang="en-IN" sz="4000" b="1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A9F58-76CF-CDB3-88DA-7FA49413B552}"/>
              </a:ext>
            </a:extLst>
          </p:cNvPr>
          <p:cNvSpPr txBox="1"/>
          <p:nvPr/>
        </p:nvSpPr>
        <p:spPr>
          <a:xfrm>
            <a:off x="546099" y="899727"/>
            <a:ext cx="61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Servifast and USMech vs SRC Corporation</a:t>
            </a:r>
            <a:endParaRPr lang="en-IN" dirty="0">
              <a:latin typeface="Century Gothic" panose="020B0502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7C6E1E-7523-1788-86DC-E04C3946B6B5}"/>
              </a:ext>
            </a:extLst>
          </p:cNvPr>
          <p:cNvGrpSpPr/>
          <p:nvPr/>
        </p:nvGrpSpPr>
        <p:grpSpPr>
          <a:xfrm>
            <a:off x="0" y="1078679"/>
            <a:ext cx="5823751" cy="369757"/>
            <a:chOff x="0" y="936635"/>
            <a:chExt cx="5823751" cy="369757"/>
          </a:xfrm>
        </p:grpSpPr>
        <p:sp>
          <p:nvSpPr>
            <p:cNvPr id="18" name="Rectangle: Diagonal Corners Snipped 17">
              <a:extLst>
                <a:ext uri="{FF2B5EF4-FFF2-40B4-BE49-F238E27FC236}">
                  <a16:creationId xmlns:a16="http://schemas.microsoft.com/office/drawing/2014/main" id="{78832BC0-2CB4-02F5-EE5A-1C2671D1859E}"/>
                </a:ext>
              </a:extLst>
            </p:cNvPr>
            <p:cNvSpPr/>
            <p:nvPr/>
          </p:nvSpPr>
          <p:spPr>
            <a:xfrm>
              <a:off x="115180" y="1102429"/>
              <a:ext cx="5708571" cy="45719"/>
            </a:xfrm>
            <a:prstGeom prst="snip2Diag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3669383-F18E-9671-CB03-9F8FDB4B9A4A}"/>
                </a:ext>
              </a:extLst>
            </p:cNvPr>
            <p:cNvSpPr/>
            <p:nvPr/>
          </p:nvSpPr>
          <p:spPr>
            <a:xfrm rot="5400000">
              <a:off x="30581" y="906054"/>
              <a:ext cx="369757" cy="430919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6" name="Graphic 25" descr="Pie chart">
            <a:extLst>
              <a:ext uri="{FF2B5EF4-FFF2-40B4-BE49-F238E27FC236}">
                <a16:creationId xmlns:a16="http://schemas.microsoft.com/office/drawing/2014/main" id="{2D7DA2C3-F872-5418-162C-EDEACD354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5840" y="1682831"/>
            <a:ext cx="1199119" cy="1199119"/>
          </a:xfrm>
          <a:prstGeom prst="rect">
            <a:avLst/>
          </a:prstGeom>
        </p:spPr>
      </p:pic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6A3F371E-AA7D-E265-16E9-275A28F23A07}"/>
              </a:ext>
            </a:extLst>
          </p:cNvPr>
          <p:cNvSpPr/>
          <p:nvPr/>
        </p:nvSpPr>
        <p:spPr>
          <a:xfrm rot="10800000">
            <a:off x="9001349" y="1610997"/>
            <a:ext cx="2711637" cy="1335404"/>
          </a:xfrm>
          <a:prstGeom prst="homePlat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Graphic 35" descr="Bar graph with downward trend">
            <a:extLst>
              <a:ext uri="{FF2B5EF4-FFF2-40B4-BE49-F238E27FC236}">
                <a16:creationId xmlns:a16="http://schemas.microsoft.com/office/drawing/2014/main" id="{00B48A61-AEAA-A533-4C77-136F97ED5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7643" y="3448215"/>
            <a:ext cx="1199119" cy="1199119"/>
          </a:xfrm>
          <a:prstGeom prst="rect">
            <a:avLst/>
          </a:prstGeom>
        </p:spPr>
      </p:pic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E2368FE0-270E-55EF-B774-B32903361982}"/>
              </a:ext>
            </a:extLst>
          </p:cNvPr>
          <p:cNvSpPr/>
          <p:nvPr/>
        </p:nvSpPr>
        <p:spPr>
          <a:xfrm rot="10800000">
            <a:off x="9001349" y="3429000"/>
            <a:ext cx="2711637" cy="1067373"/>
          </a:xfrm>
          <a:prstGeom prst="homePlat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D464C1-6222-3FDF-346A-F9787101B0F9}"/>
              </a:ext>
            </a:extLst>
          </p:cNvPr>
          <p:cNvSpPr txBox="1"/>
          <p:nvPr/>
        </p:nvSpPr>
        <p:spPr>
          <a:xfrm>
            <a:off x="9677397" y="3580163"/>
            <a:ext cx="1844044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IN" sz="1000" dirty="0">
                <a:solidFill>
                  <a:schemeClr val="tx1"/>
                </a:solidFill>
              </a:rPr>
              <a:t>Revenue has seen a major downfall, especially in the </a:t>
            </a:r>
            <a:r>
              <a:rPr lang="en-IN" sz="1000" b="1" dirty="0">
                <a:solidFill>
                  <a:schemeClr val="tx1"/>
                </a:solidFill>
              </a:rPr>
              <a:t>service sector</a:t>
            </a:r>
            <a:r>
              <a:rPr lang="en-IN" sz="1000" dirty="0">
                <a:solidFill>
                  <a:schemeClr val="tx1"/>
                </a:solidFill>
              </a:rPr>
              <a:t>, which once </a:t>
            </a:r>
            <a:r>
              <a:rPr lang="en-IN" sz="1000" b="1" dirty="0">
                <a:solidFill>
                  <a:schemeClr val="tx1"/>
                </a:solidFill>
              </a:rPr>
              <a:t>used to be the major revenue source</a:t>
            </a:r>
          </a:p>
        </p:txBody>
      </p:sp>
      <p:pic>
        <p:nvPicPr>
          <p:cNvPr id="41" name="Graphic 40" descr="Sad face with solid fill">
            <a:extLst>
              <a:ext uri="{FF2B5EF4-FFF2-40B4-BE49-F238E27FC236}">
                <a16:creationId xmlns:a16="http://schemas.microsoft.com/office/drawing/2014/main" id="{49EA84DC-5C3F-AA36-B14F-DE6F7EAB4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6028" y="4982243"/>
            <a:ext cx="1123870" cy="1123870"/>
          </a:xfrm>
          <a:prstGeom prst="rect">
            <a:avLst/>
          </a:prstGeom>
        </p:spPr>
      </p:pic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3CC2199F-99D6-F1E7-193D-AD947CB51121}"/>
              </a:ext>
            </a:extLst>
          </p:cNvPr>
          <p:cNvSpPr/>
          <p:nvPr/>
        </p:nvSpPr>
        <p:spPr>
          <a:xfrm rot="10800000">
            <a:off x="8977963" y="4949328"/>
            <a:ext cx="2711637" cy="1067373"/>
          </a:xfrm>
          <a:prstGeom prst="homePlat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2657FD-A2C9-733E-9912-1CD8C7491317}"/>
              </a:ext>
            </a:extLst>
          </p:cNvPr>
          <p:cNvSpPr txBox="1"/>
          <p:nvPr/>
        </p:nvSpPr>
        <p:spPr>
          <a:xfrm>
            <a:off x="9603210" y="4978571"/>
            <a:ext cx="2096550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IN" sz="1000" b="1" dirty="0">
                <a:solidFill>
                  <a:schemeClr val="tx1"/>
                </a:solidFill>
              </a:rPr>
              <a:t>Consumer and employee dissatisfaction </a:t>
            </a:r>
            <a:r>
              <a:rPr lang="en-IN" sz="1000" dirty="0">
                <a:solidFill>
                  <a:schemeClr val="tx1"/>
                </a:solidFill>
              </a:rPr>
              <a:t>have become a major reason for SRC’s revenue downfall. This has led consumers </a:t>
            </a:r>
            <a:r>
              <a:rPr lang="en-IN" sz="1000" dirty="0"/>
              <a:t>to </a:t>
            </a:r>
            <a:r>
              <a:rPr lang="en-IN" sz="1000" dirty="0">
                <a:solidFill>
                  <a:schemeClr val="tx1"/>
                </a:solidFill>
              </a:rPr>
              <a:t>prefer the competition over SRC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FAC5C20-6329-5998-C673-B4CBB927F968}"/>
              </a:ext>
            </a:extLst>
          </p:cNvPr>
          <p:cNvSpPr/>
          <p:nvPr/>
        </p:nvSpPr>
        <p:spPr>
          <a:xfrm>
            <a:off x="5853393" y="1625028"/>
            <a:ext cx="1946345" cy="37048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SRC Corporation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EDF74356-1800-C812-5E3E-CB7B62659591}"/>
              </a:ext>
            </a:extLst>
          </p:cNvPr>
          <p:cNvGraphicFramePr/>
          <p:nvPr/>
        </p:nvGraphicFramePr>
        <p:xfrm>
          <a:off x="5673151" y="2132226"/>
          <a:ext cx="2454849" cy="3960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806F97E-DD50-A174-DAD8-953D56C63D43}"/>
              </a:ext>
            </a:extLst>
          </p:cNvPr>
          <p:cNvSpPr/>
          <p:nvPr/>
        </p:nvSpPr>
        <p:spPr>
          <a:xfrm>
            <a:off x="498171" y="1625349"/>
            <a:ext cx="1946345" cy="37048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Servifast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90823CD-ED86-EEE4-FDD6-29E60259EB5E}"/>
              </a:ext>
            </a:extLst>
          </p:cNvPr>
          <p:cNvSpPr/>
          <p:nvPr/>
        </p:nvSpPr>
        <p:spPr>
          <a:xfrm>
            <a:off x="3105951" y="1624770"/>
            <a:ext cx="1946345" cy="37048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USMech</a:t>
            </a:r>
          </a:p>
        </p:txBody>
      </p:sp>
      <p:graphicFrame>
        <p:nvGraphicFramePr>
          <p:cNvPr id="48" name="Diagram 47">
            <a:extLst>
              <a:ext uri="{FF2B5EF4-FFF2-40B4-BE49-F238E27FC236}">
                <a16:creationId xmlns:a16="http://schemas.microsoft.com/office/drawing/2014/main" id="{E0397900-7622-3134-368A-B291CFEA9629}"/>
              </a:ext>
            </a:extLst>
          </p:cNvPr>
          <p:cNvGraphicFramePr/>
          <p:nvPr/>
        </p:nvGraphicFramePr>
        <p:xfrm>
          <a:off x="335810" y="2128030"/>
          <a:ext cx="2454849" cy="3960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7B74CB84-43C8-172A-BC4C-B545B1F50BEF}"/>
              </a:ext>
            </a:extLst>
          </p:cNvPr>
          <p:cNvGraphicFramePr/>
          <p:nvPr/>
        </p:nvGraphicFramePr>
        <p:xfrm>
          <a:off x="3017172" y="2128030"/>
          <a:ext cx="2454849" cy="3960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53" name="Arrow: Pentagon 52">
            <a:extLst>
              <a:ext uri="{FF2B5EF4-FFF2-40B4-BE49-F238E27FC236}">
                <a16:creationId xmlns:a16="http://schemas.microsoft.com/office/drawing/2014/main" id="{8FF672FE-69BA-F57A-B09B-5366264A83D8}"/>
              </a:ext>
            </a:extLst>
          </p:cNvPr>
          <p:cNvSpPr/>
          <p:nvPr/>
        </p:nvSpPr>
        <p:spPr>
          <a:xfrm>
            <a:off x="8980689" y="899727"/>
            <a:ext cx="2457636" cy="44819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Key observations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E4E15C2-11D3-8AEA-438C-59A3BEF1C9FD}"/>
              </a:ext>
            </a:extLst>
          </p:cNvPr>
          <p:cNvGrpSpPr/>
          <p:nvPr/>
        </p:nvGrpSpPr>
        <p:grpSpPr>
          <a:xfrm>
            <a:off x="9001349" y="1610399"/>
            <a:ext cx="2711637" cy="1335404"/>
            <a:chOff x="9011509" y="1625028"/>
            <a:chExt cx="2711637" cy="1345248"/>
          </a:xfrm>
        </p:grpSpPr>
        <p:sp>
          <p:nvSpPr>
            <p:cNvPr id="69" name="Arrow: Pentagon 68">
              <a:extLst>
                <a:ext uri="{FF2B5EF4-FFF2-40B4-BE49-F238E27FC236}">
                  <a16:creationId xmlns:a16="http://schemas.microsoft.com/office/drawing/2014/main" id="{D776041A-6338-3AC2-FE4E-F69394ADAAAB}"/>
                </a:ext>
              </a:extLst>
            </p:cNvPr>
            <p:cNvSpPr/>
            <p:nvPr/>
          </p:nvSpPr>
          <p:spPr>
            <a:xfrm rot="10800000">
              <a:off x="9011509" y="1625028"/>
              <a:ext cx="2711637" cy="1345248"/>
            </a:xfrm>
            <a:prstGeom prst="homePlat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E712173-7B2F-16FC-2BCE-26C93A4514FF}"/>
                </a:ext>
              </a:extLst>
            </p:cNvPr>
            <p:cNvSpPr txBox="1"/>
            <p:nvPr/>
          </p:nvSpPr>
          <p:spPr>
            <a:xfrm>
              <a:off x="9626922" y="1797365"/>
              <a:ext cx="2060986" cy="10231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000" dirty="0">
                  <a:solidFill>
                    <a:schemeClr val="tx1"/>
                  </a:solidFill>
                </a:rPr>
                <a:t>Competitor market share has increased while SRC experienced a decline.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000" dirty="0">
                  <a:solidFill>
                    <a:schemeClr val="tx1"/>
                  </a:solidFill>
                </a:rPr>
                <a:t>This means that the </a:t>
              </a:r>
              <a:r>
                <a:rPr lang="en-IN" sz="1000" b="1" dirty="0">
                  <a:solidFill>
                    <a:schemeClr val="tx1"/>
                  </a:solidFill>
                </a:rPr>
                <a:t>proble</a:t>
              </a:r>
              <a:r>
                <a:rPr lang="en-IN" sz="1000" b="1" dirty="0"/>
                <a:t>m lies in SRC and not the entire industry</a:t>
              </a:r>
              <a:endParaRPr lang="en-IN" sz="1000" b="1" u="sng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" name="Graphic 70" descr="Bar graph with downward trend">
            <a:extLst>
              <a:ext uri="{FF2B5EF4-FFF2-40B4-BE49-F238E27FC236}">
                <a16:creationId xmlns:a16="http://schemas.microsoft.com/office/drawing/2014/main" id="{E63F5E5C-9D36-D594-8805-D72603BC859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417643" y="3447617"/>
            <a:ext cx="1199119" cy="1199119"/>
          </a:xfrm>
          <a:prstGeom prst="rect">
            <a:avLst/>
          </a:prstGeom>
        </p:spPr>
      </p:pic>
      <p:sp>
        <p:nvSpPr>
          <p:cNvPr id="72" name="Arrow: Pentagon 71">
            <a:extLst>
              <a:ext uri="{FF2B5EF4-FFF2-40B4-BE49-F238E27FC236}">
                <a16:creationId xmlns:a16="http://schemas.microsoft.com/office/drawing/2014/main" id="{3CF0A0D9-3E90-A725-4381-C781617BFBE4}"/>
              </a:ext>
            </a:extLst>
          </p:cNvPr>
          <p:cNvSpPr/>
          <p:nvPr/>
        </p:nvSpPr>
        <p:spPr>
          <a:xfrm rot="10800000">
            <a:off x="9001349" y="3428402"/>
            <a:ext cx="2711637" cy="1067373"/>
          </a:xfrm>
          <a:prstGeom prst="homePlat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7C5437AB-A06F-56B6-B434-69089CC917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653302"/>
              </p:ext>
            </p:extLst>
          </p:nvPr>
        </p:nvGraphicFramePr>
        <p:xfrm>
          <a:off x="5692186" y="2131968"/>
          <a:ext cx="2454849" cy="3960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1338AC8-44DA-84F8-D1AD-A2E21BC3D560}"/>
              </a:ext>
            </a:extLst>
          </p:cNvPr>
          <p:cNvSpPr txBox="1"/>
          <p:nvPr/>
        </p:nvSpPr>
        <p:spPr>
          <a:xfrm>
            <a:off x="3978673" y="6462944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SHORT-TERM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DBB0A-F169-E4B4-5681-2223F9DF88A6}"/>
              </a:ext>
            </a:extLst>
          </p:cNvPr>
          <p:cNvSpPr txBox="1"/>
          <p:nvPr/>
        </p:nvSpPr>
        <p:spPr>
          <a:xfrm>
            <a:off x="6394888" y="6464424"/>
            <a:ext cx="167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LONG-TERM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C0B47-5E62-85A9-6EE6-71E8F0C5E450}"/>
              </a:ext>
            </a:extLst>
          </p:cNvPr>
          <p:cNvSpPr txBox="1"/>
          <p:nvPr/>
        </p:nvSpPr>
        <p:spPr>
          <a:xfrm>
            <a:off x="9308121" y="6448486"/>
            <a:ext cx="156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374589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C4A6E60B-D0A9-073F-C171-6F471F792EF2}"/>
              </a:ext>
            </a:extLst>
          </p:cNvPr>
          <p:cNvGrpSpPr/>
          <p:nvPr/>
        </p:nvGrpSpPr>
        <p:grpSpPr>
          <a:xfrm>
            <a:off x="941130" y="1417543"/>
            <a:ext cx="10564233" cy="4835406"/>
            <a:chOff x="865785" y="1214973"/>
            <a:chExt cx="10460426" cy="478789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855F3-61C8-2A17-99F3-4FCC0A01A8BF}"/>
                </a:ext>
              </a:extLst>
            </p:cNvPr>
            <p:cNvGrpSpPr/>
            <p:nvPr/>
          </p:nvGrpSpPr>
          <p:grpSpPr>
            <a:xfrm>
              <a:off x="865785" y="1214973"/>
              <a:ext cx="10460426" cy="4787892"/>
              <a:chOff x="809151" y="1019030"/>
              <a:chExt cx="10460426" cy="478789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135E739-A2BF-9D9D-2336-70F9694D345A}"/>
                  </a:ext>
                </a:extLst>
              </p:cNvPr>
              <p:cNvGrpSpPr/>
              <p:nvPr/>
            </p:nvGrpSpPr>
            <p:grpSpPr>
              <a:xfrm>
                <a:off x="4835351" y="1019031"/>
                <a:ext cx="6434226" cy="4767413"/>
                <a:chOff x="-1051511" y="1128248"/>
                <a:chExt cx="6434226" cy="4767413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92FCF74-39B0-99AA-7787-FF5C2A32D50A}"/>
                    </a:ext>
                  </a:extLst>
                </p:cNvPr>
                <p:cNvSpPr/>
                <p:nvPr/>
              </p:nvSpPr>
              <p:spPr>
                <a:xfrm rot="2561600">
                  <a:off x="841136" y="4468216"/>
                  <a:ext cx="723946" cy="5765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28828"/>
                      </a:moveTo>
                      <a:lnTo>
                        <a:pt x="723946" y="2882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8C81C55-7E69-5753-1393-437E84DE6924}"/>
                    </a:ext>
                  </a:extLst>
                </p:cNvPr>
                <p:cNvSpPr/>
                <p:nvPr/>
              </p:nvSpPr>
              <p:spPr>
                <a:xfrm>
                  <a:off x="937061" y="3483126"/>
                  <a:ext cx="765648" cy="5765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28828"/>
                      </a:moveTo>
                      <a:lnTo>
                        <a:pt x="765648" y="2882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5E6A14C-578C-5B91-A237-B01C65C2FCB0}"/>
                    </a:ext>
                  </a:extLst>
                </p:cNvPr>
                <p:cNvSpPr/>
                <p:nvPr/>
              </p:nvSpPr>
              <p:spPr>
                <a:xfrm rot="19038400">
                  <a:off x="841136" y="2498037"/>
                  <a:ext cx="723946" cy="5765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28828"/>
                      </a:moveTo>
                      <a:lnTo>
                        <a:pt x="723946" y="2882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667B0CD-B023-8688-4A43-3362585AB294}"/>
                    </a:ext>
                  </a:extLst>
                </p:cNvPr>
                <p:cNvSpPr/>
                <p:nvPr/>
              </p:nvSpPr>
              <p:spPr>
                <a:xfrm>
                  <a:off x="-1051511" y="2366622"/>
                  <a:ext cx="2290665" cy="229066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8AC85128-A23D-7709-4AFE-0ABE37B772E8}"/>
                    </a:ext>
                  </a:extLst>
                </p:cNvPr>
                <p:cNvSpPr/>
                <p:nvPr/>
              </p:nvSpPr>
              <p:spPr>
                <a:xfrm>
                  <a:off x="1287045" y="1128248"/>
                  <a:ext cx="1374399" cy="1374399"/>
                </a:xfrm>
                <a:custGeom>
                  <a:avLst/>
                  <a:gdLst>
                    <a:gd name="connsiteX0" fmla="*/ 0 w 1374399"/>
                    <a:gd name="connsiteY0" fmla="*/ 687200 h 1374399"/>
                    <a:gd name="connsiteX1" fmla="*/ 687200 w 1374399"/>
                    <a:gd name="connsiteY1" fmla="*/ 0 h 1374399"/>
                    <a:gd name="connsiteX2" fmla="*/ 1374400 w 1374399"/>
                    <a:gd name="connsiteY2" fmla="*/ 687200 h 1374399"/>
                    <a:gd name="connsiteX3" fmla="*/ 687200 w 1374399"/>
                    <a:gd name="connsiteY3" fmla="*/ 1374400 h 1374399"/>
                    <a:gd name="connsiteX4" fmla="*/ 0 w 1374399"/>
                    <a:gd name="connsiteY4" fmla="*/ 687200 h 137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4399" h="1374399">
                      <a:moveTo>
                        <a:pt x="0" y="687200"/>
                      </a:moveTo>
                      <a:cubicBezTo>
                        <a:pt x="0" y="307670"/>
                        <a:pt x="307670" y="0"/>
                        <a:pt x="687200" y="0"/>
                      </a:cubicBezTo>
                      <a:cubicBezTo>
                        <a:pt x="1066730" y="0"/>
                        <a:pt x="1374400" y="307670"/>
                        <a:pt x="1374400" y="687200"/>
                      </a:cubicBezTo>
                      <a:cubicBezTo>
                        <a:pt x="1374400" y="1066730"/>
                        <a:pt x="1066730" y="1374400"/>
                        <a:pt x="687200" y="1374400"/>
                      </a:cubicBezTo>
                      <a:cubicBezTo>
                        <a:pt x="307670" y="1374400"/>
                        <a:pt x="0" y="1066730"/>
                        <a:pt x="0" y="68720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8261" tIns="208261" rIns="208261" bIns="208261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i="0" u="none" strike="noStrike" kern="1200" cap="none" spc="0" baseline="0" dirty="0">
                      <a:solidFill>
                        <a:schemeClr val="bg1"/>
                      </a:solidFill>
                      <a:uFillTx/>
                      <a:latin typeface="Century Gothic" pitchFamily="34"/>
                    </a:rPr>
                    <a:t>Lack of Recognition and Appreciation </a:t>
                  </a:r>
                  <a:endParaRPr lang="en-IN" sz="1100" u="none" kern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1F98FAD-8CAD-92A6-F195-09025E4D3D37}"/>
                    </a:ext>
                  </a:extLst>
                </p:cNvPr>
                <p:cNvSpPr/>
                <p:nvPr/>
              </p:nvSpPr>
              <p:spPr>
                <a:xfrm>
                  <a:off x="2798884" y="1128248"/>
                  <a:ext cx="2061598" cy="1374399"/>
                </a:xfrm>
                <a:custGeom>
                  <a:avLst/>
                  <a:gdLst>
                    <a:gd name="connsiteX0" fmla="*/ 0 w 2061598"/>
                    <a:gd name="connsiteY0" fmla="*/ 0 h 1374399"/>
                    <a:gd name="connsiteX1" fmla="*/ 2061598 w 2061598"/>
                    <a:gd name="connsiteY1" fmla="*/ 0 h 1374399"/>
                    <a:gd name="connsiteX2" fmla="*/ 2061598 w 2061598"/>
                    <a:gd name="connsiteY2" fmla="*/ 1374399 h 1374399"/>
                    <a:gd name="connsiteX3" fmla="*/ 0 w 2061598"/>
                    <a:gd name="connsiteY3" fmla="*/ 1374399 h 1374399"/>
                    <a:gd name="connsiteX4" fmla="*/ 0 w 2061598"/>
                    <a:gd name="connsiteY4" fmla="*/ 0 h 137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598" h="1374399">
                      <a:moveTo>
                        <a:pt x="0" y="0"/>
                      </a:moveTo>
                      <a:lnTo>
                        <a:pt x="2061598" y="0"/>
                      </a:lnTo>
                      <a:lnTo>
                        <a:pt x="2061598" y="1374399"/>
                      </a:lnTo>
                      <a:lnTo>
                        <a:pt x="0" y="1374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1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The company must value the hardworking employees by </a:t>
                  </a:r>
                  <a:r>
                    <a:rPr lang="en-US" sz="11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rewarding</a:t>
                  </a: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 them. This </a:t>
                  </a:r>
                  <a:r>
                    <a:rPr lang="en-US" sz="110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motivates</a:t>
                  </a: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 the employees to work even harder</a:t>
                  </a:r>
                  <a:endParaRPr lang="en-IN" sz="1100" kern="1200" dirty="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C7996AEB-E546-2596-7BCD-ECC97F884EE0}"/>
                    </a:ext>
                  </a:extLst>
                </p:cNvPr>
                <p:cNvSpPr/>
                <p:nvPr/>
              </p:nvSpPr>
              <p:spPr>
                <a:xfrm>
                  <a:off x="1702710" y="2793625"/>
                  <a:ext cx="1436659" cy="1436659"/>
                </a:xfrm>
                <a:custGeom>
                  <a:avLst/>
                  <a:gdLst>
                    <a:gd name="connsiteX0" fmla="*/ 0 w 1436659"/>
                    <a:gd name="connsiteY0" fmla="*/ 718330 h 1436659"/>
                    <a:gd name="connsiteX1" fmla="*/ 718330 w 1436659"/>
                    <a:gd name="connsiteY1" fmla="*/ 0 h 1436659"/>
                    <a:gd name="connsiteX2" fmla="*/ 1436660 w 1436659"/>
                    <a:gd name="connsiteY2" fmla="*/ 718330 h 1436659"/>
                    <a:gd name="connsiteX3" fmla="*/ 718330 w 1436659"/>
                    <a:gd name="connsiteY3" fmla="*/ 1436660 h 1436659"/>
                    <a:gd name="connsiteX4" fmla="*/ 0 w 1436659"/>
                    <a:gd name="connsiteY4" fmla="*/ 718330 h 1436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6659" h="1436659">
                      <a:moveTo>
                        <a:pt x="0" y="718330"/>
                      </a:moveTo>
                      <a:cubicBezTo>
                        <a:pt x="0" y="321607"/>
                        <a:pt x="321607" y="0"/>
                        <a:pt x="718330" y="0"/>
                      </a:cubicBezTo>
                      <a:cubicBezTo>
                        <a:pt x="1115053" y="0"/>
                        <a:pt x="1436660" y="321607"/>
                        <a:pt x="1436660" y="718330"/>
                      </a:cubicBezTo>
                      <a:cubicBezTo>
                        <a:pt x="1436660" y="1115053"/>
                        <a:pt x="1115053" y="1436660"/>
                        <a:pt x="718330" y="1436660"/>
                      </a:cubicBezTo>
                      <a:cubicBezTo>
                        <a:pt x="321607" y="1436660"/>
                        <a:pt x="0" y="1115053"/>
                        <a:pt x="0" y="71833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17379" tIns="217379" rIns="217379" bIns="217379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i="0" u="none" strike="noStrike" kern="1200" cap="none" spc="0" baseline="0" dirty="0">
                      <a:solidFill>
                        <a:schemeClr val="bg1"/>
                      </a:solidFill>
                      <a:uFillTx/>
                      <a:latin typeface="Century Gothic" pitchFamily="34"/>
                    </a:rPr>
                    <a:t>Poor Compensation </a:t>
                  </a:r>
                  <a:endParaRPr lang="en-IN" sz="1100" u="none" kern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1FB9940A-653C-B592-784F-ABF9389FB3DF}"/>
                    </a:ext>
                  </a:extLst>
                </p:cNvPr>
                <p:cNvSpPr/>
                <p:nvPr/>
              </p:nvSpPr>
              <p:spPr>
                <a:xfrm>
                  <a:off x="3227726" y="2793625"/>
                  <a:ext cx="2154989" cy="1436659"/>
                </a:xfrm>
                <a:custGeom>
                  <a:avLst/>
                  <a:gdLst>
                    <a:gd name="connsiteX0" fmla="*/ 0 w 2154989"/>
                    <a:gd name="connsiteY0" fmla="*/ 0 h 1436659"/>
                    <a:gd name="connsiteX1" fmla="*/ 2154989 w 2154989"/>
                    <a:gd name="connsiteY1" fmla="*/ 0 h 1436659"/>
                    <a:gd name="connsiteX2" fmla="*/ 2154989 w 2154989"/>
                    <a:gd name="connsiteY2" fmla="*/ 1436659 h 1436659"/>
                    <a:gd name="connsiteX3" fmla="*/ 0 w 2154989"/>
                    <a:gd name="connsiteY3" fmla="*/ 1436659 h 1436659"/>
                    <a:gd name="connsiteX4" fmla="*/ 0 w 2154989"/>
                    <a:gd name="connsiteY4" fmla="*/ 0 h 1436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4989" h="1436659">
                      <a:moveTo>
                        <a:pt x="0" y="0"/>
                      </a:moveTo>
                      <a:lnTo>
                        <a:pt x="2154989" y="0"/>
                      </a:lnTo>
                      <a:lnTo>
                        <a:pt x="2154989" y="1436659"/>
                      </a:lnTo>
                      <a:lnTo>
                        <a:pt x="0" y="14366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1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The overworked employees might not be paid according to how much they work.</a:t>
                  </a:r>
                </a:p>
                <a:p>
                  <a:pPr marL="0" lvl="1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100" kern="1200" dirty="0">
                      <a:solidFill>
                        <a:srgbClr val="000000"/>
                      </a:solidFill>
                      <a:latin typeface="Century Gothic" pitchFamily="34"/>
                    </a:rPr>
                    <a:t>They 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Century Gothic" pitchFamily="34"/>
                    </a:rPr>
                    <a:t>can</a:t>
                  </a:r>
                  <a:r>
                    <a:rPr lang="en-US" sz="1100" kern="1200" dirty="0">
                      <a:solidFill>
                        <a:srgbClr val="000000"/>
                      </a:solidFill>
                      <a:latin typeface="Century Gothic" pitchFamily="34"/>
                    </a:rPr>
                    <a:t> be given </a:t>
                  </a:r>
                  <a:r>
                    <a:rPr lang="en-US" sz="1100" b="1" kern="1200" dirty="0">
                      <a:solidFill>
                        <a:srgbClr val="000000"/>
                      </a:solidFill>
                      <a:latin typeface="Century Gothic" pitchFamily="34"/>
                    </a:rPr>
                    <a:t>increments</a:t>
                  </a:r>
                  <a:r>
                    <a:rPr lang="en-US" sz="1100" kern="1200" dirty="0">
                      <a:solidFill>
                        <a:srgbClr val="000000"/>
                      </a:solidFill>
                      <a:latin typeface="Century Gothic" pitchFamily="34"/>
                    </a:rPr>
                    <a:t> time to time</a:t>
                  </a:r>
                  <a:endParaRPr lang="en-IN" sz="1100" kern="1200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6811515-CE45-4787-A977-541B4873FA4E}"/>
                    </a:ext>
                  </a:extLst>
                </p:cNvPr>
                <p:cNvSpPr/>
                <p:nvPr/>
              </p:nvSpPr>
              <p:spPr>
                <a:xfrm>
                  <a:off x="1287045" y="4521262"/>
                  <a:ext cx="1374399" cy="1374399"/>
                </a:xfrm>
                <a:custGeom>
                  <a:avLst/>
                  <a:gdLst>
                    <a:gd name="connsiteX0" fmla="*/ 0 w 1374399"/>
                    <a:gd name="connsiteY0" fmla="*/ 687200 h 1374399"/>
                    <a:gd name="connsiteX1" fmla="*/ 687200 w 1374399"/>
                    <a:gd name="connsiteY1" fmla="*/ 0 h 1374399"/>
                    <a:gd name="connsiteX2" fmla="*/ 1374400 w 1374399"/>
                    <a:gd name="connsiteY2" fmla="*/ 687200 h 1374399"/>
                    <a:gd name="connsiteX3" fmla="*/ 687200 w 1374399"/>
                    <a:gd name="connsiteY3" fmla="*/ 1374400 h 1374399"/>
                    <a:gd name="connsiteX4" fmla="*/ 0 w 1374399"/>
                    <a:gd name="connsiteY4" fmla="*/ 687200 h 137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4399" h="1374399">
                      <a:moveTo>
                        <a:pt x="0" y="687200"/>
                      </a:moveTo>
                      <a:cubicBezTo>
                        <a:pt x="0" y="307670"/>
                        <a:pt x="307670" y="0"/>
                        <a:pt x="687200" y="0"/>
                      </a:cubicBezTo>
                      <a:cubicBezTo>
                        <a:pt x="1066730" y="0"/>
                        <a:pt x="1374400" y="307670"/>
                        <a:pt x="1374400" y="687200"/>
                      </a:cubicBezTo>
                      <a:cubicBezTo>
                        <a:pt x="1374400" y="1066730"/>
                        <a:pt x="1066730" y="1374400"/>
                        <a:pt x="687200" y="1374400"/>
                      </a:cubicBezTo>
                      <a:cubicBezTo>
                        <a:pt x="307670" y="1374400"/>
                        <a:pt x="0" y="1066730"/>
                        <a:pt x="0" y="68720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8261" tIns="208261" rIns="208261" bIns="208261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i="0" u="none" strike="noStrike" kern="1200" cap="none" spc="0" baseline="0" dirty="0">
                      <a:solidFill>
                        <a:schemeClr val="bg1"/>
                      </a:solidFill>
                      <a:uFillTx/>
                      <a:latin typeface="Century Gothic" pitchFamily="34"/>
                    </a:rPr>
                    <a:t>Inflexible Work Environment </a:t>
                  </a:r>
                  <a:endParaRPr lang="en-IN" sz="1100" u="none" kern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4968C10B-95D9-4A8B-887A-D2351B356AE0}"/>
                    </a:ext>
                  </a:extLst>
                </p:cNvPr>
                <p:cNvSpPr/>
                <p:nvPr/>
              </p:nvSpPr>
              <p:spPr>
                <a:xfrm>
                  <a:off x="2798884" y="4521262"/>
                  <a:ext cx="2061598" cy="1374399"/>
                </a:xfrm>
                <a:custGeom>
                  <a:avLst/>
                  <a:gdLst>
                    <a:gd name="connsiteX0" fmla="*/ 0 w 2061598"/>
                    <a:gd name="connsiteY0" fmla="*/ 0 h 1374399"/>
                    <a:gd name="connsiteX1" fmla="*/ 2061598 w 2061598"/>
                    <a:gd name="connsiteY1" fmla="*/ 0 h 1374399"/>
                    <a:gd name="connsiteX2" fmla="*/ 2061598 w 2061598"/>
                    <a:gd name="connsiteY2" fmla="*/ 1374399 h 1374399"/>
                    <a:gd name="connsiteX3" fmla="*/ 0 w 2061598"/>
                    <a:gd name="connsiteY3" fmla="*/ 1374399 h 1374399"/>
                    <a:gd name="connsiteX4" fmla="*/ 0 w 2061598"/>
                    <a:gd name="connsiteY4" fmla="*/ 0 h 137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598" h="1374399">
                      <a:moveTo>
                        <a:pt x="0" y="0"/>
                      </a:moveTo>
                      <a:lnTo>
                        <a:pt x="2061598" y="0"/>
                      </a:lnTo>
                      <a:lnTo>
                        <a:pt x="2061598" y="1374399"/>
                      </a:lnTo>
                      <a:lnTo>
                        <a:pt x="0" y="1374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1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IN" sz="1100" kern="1200" dirty="0"/>
                    <a:t>Some </a:t>
                  </a: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people might have issues coming to the office at some days so the company must be </a:t>
                  </a:r>
                  <a:r>
                    <a:rPr lang="en-US" sz="11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flexible</a:t>
                  </a: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 enough to let their employees </a:t>
                  </a:r>
                  <a:r>
                    <a:rPr lang="en-US" sz="11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work from home</a:t>
                  </a:r>
                  <a:endParaRPr lang="en-IN" sz="1100" b="1" kern="1200" dirty="0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C26DDFA-BDF3-43AF-C0EE-32B819576CD7}"/>
                  </a:ext>
                </a:extLst>
              </p:cNvPr>
              <p:cNvGrpSpPr/>
              <p:nvPr/>
            </p:nvGrpSpPr>
            <p:grpSpPr>
              <a:xfrm rot="10800000">
                <a:off x="809151" y="1019030"/>
                <a:ext cx="6316865" cy="4787892"/>
                <a:chOff x="5145510" y="1038564"/>
                <a:chExt cx="6316865" cy="4787892"/>
              </a:xfrm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E9057147-19A9-BCE1-6F1B-7C47CB64CF46}"/>
                    </a:ext>
                  </a:extLst>
                </p:cNvPr>
                <p:cNvSpPr/>
                <p:nvPr/>
              </p:nvSpPr>
              <p:spPr>
                <a:xfrm rot="2561600">
                  <a:off x="6973800" y="4380250"/>
                  <a:ext cx="723946" cy="5765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28828"/>
                      </a:moveTo>
                      <a:lnTo>
                        <a:pt x="723946" y="2882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9B38CF-852B-6000-3759-C7E922210115}"/>
                    </a:ext>
                  </a:extLst>
                </p:cNvPr>
                <p:cNvSpPr/>
                <p:nvPr/>
              </p:nvSpPr>
              <p:spPr>
                <a:xfrm>
                  <a:off x="6978388" y="3400183"/>
                  <a:ext cx="765648" cy="5765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28828"/>
                      </a:moveTo>
                      <a:lnTo>
                        <a:pt x="765648" y="2882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D8F03C2-854B-C0A2-D62E-3B4459B29144}"/>
                    </a:ext>
                  </a:extLst>
                </p:cNvPr>
                <p:cNvSpPr/>
                <p:nvPr/>
              </p:nvSpPr>
              <p:spPr>
                <a:xfrm rot="19038400">
                  <a:off x="6982782" y="2325740"/>
                  <a:ext cx="723946" cy="5765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28828"/>
                      </a:moveTo>
                      <a:lnTo>
                        <a:pt x="723946" y="2882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62FE5A0-9373-AC85-2E21-350A6932F46C}"/>
                    </a:ext>
                  </a:extLst>
                </p:cNvPr>
                <p:cNvSpPr/>
                <p:nvPr/>
              </p:nvSpPr>
              <p:spPr>
                <a:xfrm>
                  <a:off x="5145510" y="2283677"/>
                  <a:ext cx="2290665" cy="229066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B923ACF-470F-E7DC-9527-AF5C0D9B0946}"/>
                    </a:ext>
                  </a:extLst>
                </p:cNvPr>
                <p:cNvSpPr/>
                <p:nvPr/>
              </p:nvSpPr>
              <p:spPr>
                <a:xfrm rot="10800000">
                  <a:off x="7254512" y="1059042"/>
                  <a:ext cx="1374399" cy="1374399"/>
                </a:xfrm>
                <a:custGeom>
                  <a:avLst/>
                  <a:gdLst>
                    <a:gd name="connsiteX0" fmla="*/ 0 w 1374399"/>
                    <a:gd name="connsiteY0" fmla="*/ 687200 h 1374399"/>
                    <a:gd name="connsiteX1" fmla="*/ 687200 w 1374399"/>
                    <a:gd name="connsiteY1" fmla="*/ 0 h 1374399"/>
                    <a:gd name="connsiteX2" fmla="*/ 1374400 w 1374399"/>
                    <a:gd name="connsiteY2" fmla="*/ 687200 h 1374399"/>
                    <a:gd name="connsiteX3" fmla="*/ 687200 w 1374399"/>
                    <a:gd name="connsiteY3" fmla="*/ 1374400 h 1374399"/>
                    <a:gd name="connsiteX4" fmla="*/ 0 w 1374399"/>
                    <a:gd name="connsiteY4" fmla="*/ 687200 h 137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4399" h="1374399">
                      <a:moveTo>
                        <a:pt x="0" y="687200"/>
                      </a:moveTo>
                      <a:cubicBezTo>
                        <a:pt x="0" y="307670"/>
                        <a:pt x="307670" y="0"/>
                        <a:pt x="687200" y="0"/>
                      </a:cubicBezTo>
                      <a:cubicBezTo>
                        <a:pt x="1066730" y="0"/>
                        <a:pt x="1374400" y="307670"/>
                        <a:pt x="1374400" y="687200"/>
                      </a:cubicBezTo>
                      <a:cubicBezTo>
                        <a:pt x="1374400" y="1066730"/>
                        <a:pt x="1066730" y="1374400"/>
                        <a:pt x="687200" y="1374400"/>
                      </a:cubicBezTo>
                      <a:cubicBezTo>
                        <a:pt x="307670" y="1374400"/>
                        <a:pt x="0" y="1066730"/>
                        <a:pt x="0" y="68720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8261" tIns="208261" rIns="208261" bIns="208261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i="0" u="none" strike="noStrike" kern="1200" cap="none" spc="0" baseline="0" dirty="0">
                      <a:solidFill>
                        <a:schemeClr val="bg1"/>
                      </a:solidFill>
                      <a:uFillTx/>
                      <a:latin typeface="Century Gothic" pitchFamily="34"/>
                    </a:rPr>
                    <a:t>Lack of Innovation</a:t>
                  </a:r>
                  <a:endParaRPr lang="en-IN" sz="1100" u="none" kern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37B887E1-2987-8293-2C7D-F16EFBBA9E8B}"/>
                    </a:ext>
                  </a:extLst>
                </p:cNvPr>
                <p:cNvSpPr/>
                <p:nvPr/>
              </p:nvSpPr>
              <p:spPr>
                <a:xfrm rot="10800000">
                  <a:off x="8765272" y="1038564"/>
                  <a:ext cx="2061598" cy="1374399"/>
                </a:xfrm>
                <a:custGeom>
                  <a:avLst/>
                  <a:gdLst>
                    <a:gd name="connsiteX0" fmla="*/ 0 w 2061598"/>
                    <a:gd name="connsiteY0" fmla="*/ 0 h 1374399"/>
                    <a:gd name="connsiteX1" fmla="*/ 2061598 w 2061598"/>
                    <a:gd name="connsiteY1" fmla="*/ 0 h 1374399"/>
                    <a:gd name="connsiteX2" fmla="*/ 2061598 w 2061598"/>
                    <a:gd name="connsiteY2" fmla="*/ 1374399 h 1374399"/>
                    <a:gd name="connsiteX3" fmla="*/ 0 w 2061598"/>
                    <a:gd name="connsiteY3" fmla="*/ 1374399 h 1374399"/>
                    <a:gd name="connsiteX4" fmla="*/ 0 w 2061598"/>
                    <a:gd name="connsiteY4" fmla="*/ 0 h 137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598" h="1374399">
                      <a:moveTo>
                        <a:pt x="0" y="0"/>
                      </a:moveTo>
                      <a:lnTo>
                        <a:pt x="2061598" y="0"/>
                      </a:lnTo>
                      <a:lnTo>
                        <a:pt x="2061598" y="1374399"/>
                      </a:lnTo>
                      <a:lnTo>
                        <a:pt x="0" y="1374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1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100" dirty="0">
                      <a:solidFill>
                        <a:srgbClr val="000000"/>
                      </a:solidFill>
                      <a:latin typeface="Century Gothic" pitchFamily="34"/>
                    </a:rPr>
                    <a:t>W</a:t>
                  </a: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orking monotonously and repeating the same tasks feel boring. </a:t>
                  </a:r>
                  <a:r>
                    <a:rPr lang="en-US" sz="1100" b="1" dirty="0">
                      <a:solidFill>
                        <a:srgbClr val="000000"/>
                      </a:solidFill>
                      <a:latin typeface="Century Gothic" pitchFamily="34"/>
                    </a:rPr>
                    <a:t>S</a:t>
                  </a:r>
                  <a:r>
                    <a:rPr lang="en-US" sz="11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eminars and workshops</a:t>
                  </a: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 are  some great ways to keep the employees </a:t>
                  </a:r>
                  <a:r>
                    <a:rPr lang="en-US" sz="11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updated with the latest technology</a:t>
                  </a:r>
                  <a:endParaRPr lang="en-IN" sz="1100" kern="1200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31EEEAE0-EA59-0046-F6C6-BB68CAB1D148}"/>
                    </a:ext>
                  </a:extLst>
                </p:cNvPr>
                <p:cNvSpPr/>
                <p:nvPr/>
              </p:nvSpPr>
              <p:spPr>
                <a:xfrm rot="10800000">
                  <a:off x="7744036" y="2710681"/>
                  <a:ext cx="1436659" cy="1436659"/>
                </a:xfrm>
                <a:custGeom>
                  <a:avLst/>
                  <a:gdLst>
                    <a:gd name="connsiteX0" fmla="*/ 0 w 1436659"/>
                    <a:gd name="connsiteY0" fmla="*/ 718330 h 1436659"/>
                    <a:gd name="connsiteX1" fmla="*/ 718330 w 1436659"/>
                    <a:gd name="connsiteY1" fmla="*/ 0 h 1436659"/>
                    <a:gd name="connsiteX2" fmla="*/ 1436660 w 1436659"/>
                    <a:gd name="connsiteY2" fmla="*/ 718330 h 1436659"/>
                    <a:gd name="connsiteX3" fmla="*/ 718330 w 1436659"/>
                    <a:gd name="connsiteY3" fmla="*/ 1436660 h 1436659"/>
                    <a:gd name="connsiteX4" fmla="*/ 0 w 1436659"/>
                    <a:gd name="connsiteY4" fmla="*/ 718330 h 1436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6659" h="1436659">
                      <a:moveTo>
                        <a:pt x="0" y="718330"/>
                      </a:moveTo>
                      <a:cubicBezTo>
                        <a:pt x="0" y="321607"/>
                        <a:pt x="321607" y="0"/>
                        <a:pt x="718330" y="0"/>
                      </a:cubicBezTo>
                      <a:cubicBezTo>
                        <a:pt x="1115053" y="0"/>
                        <a:pt x="1436660" y="321607"/>
                        <a:pt x="1436660" y="718330"/>
                      </a:cubicBezTo>
                      <a:cubicBezTo>
                        <a:pt x="1436660" y="1115053"/>
                        <a:pt x="1115053" y="1436660"/>
                        <a:pt x="718330" y="1436660"/>
                      </a:cubicBezTo>
                      <a:cubicBezTo>
                        <a:pt x="321607" y="1436660"/>
                        <a:pt x="0" y="1115053"/>
                        <a:pt x="0" y="71833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17379" tIns="217379" rIns="217379" bIns="217379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i="0" u="none" strike="noStrike" kern="1200" cap="none" spc="0" baseline="0" dirty="0">
                      <a:solidFill>
                        <a:schemeClr val="bg1"/>
                      </a:solidFill>
                      <a:uFillTx/>
                      <a:latin typeface="Century Gothic" pitchFamily="34"/>
                    </a:rPr>
                    <a:t>Overwork </a:t>
                  </a:r>
                  <a:endParaRPr lang="en-IN" sz="1100" u="none" kern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6FA6EDE-A21D-E53D-70D9-352D5BF99031}"/>
                    </a:ext>
                  </a:extLst>
                </p:cNvPr>
                <p:cNvSpPr/>
                <p:nvPr/>
              </p:nvSpPr>
              <p:spPr>
                <a:xfrm rot="10800000">
                  <a:off x="9307386" y="2782079"/>
                  <a:ext cx="2154989" cy="1436659"/>
                </a:xfrm>
                <a:custGeom>
                  <a:avLst/>
                  <a:gdLst>
                    <a:gd name="connsiteX0" fmla="*/ 0 w 2154989"/>
                    <a:gd name="connsiteY0" fmla="*/ 0 h 1436659"/>
                    <a:gd name="connsiteX1" fmla="*/ 2154989 w 2154989"/>
                    <a:gd name="connsiteY1" fmla="*/ 0 h 1436659"/>
                    <a:gd name="connsiteX2" fmla="*/ 2154989 w 2154989"/>
                    <a:gd name="connsiteY2" fmla="*/ 1436659 h 1436659"/>
                    <a:gd name="connsiteX3" fmla="*/ 0 w 2154989"/>
                    <a:gd name="connsiteY3" fmla="*/ 1436659 h 1436659"/>
                    <a:gd name="connsiteX4" fmla="*/ 0 w 2154989"/>
                    <a:gd name="connsiteY4" fmla="*/ 0 h 1436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4989" h="1436659">
                      <a:moveTo>
                        <a:pt x="0" y="0"/>
                      </a:moveTo>
                      <a:lnTo>
                        <a:pt x="2154989" y="0"/>
                      </a:lnTo>
                      <a:lnTo>
                        <a:pt x="2154989" y="1436659"/>
                      </a:lnTo>
                      <a:lnTo>
                        <a:pt x="0" y="14366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1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When a good chunk of employees leave the company, then </a:t>
                  </a:r>
                  <a:r>
                    <a:rPr lang="en-US" sz="11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rest of the employees </a:t>
                  </a: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are left </a:t>
                  </a:r>
                  <a:r>
                    <a:rPr lang="en-US" sz="11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overworked</a:t>
                  </a:r>
                  <a:endParaRPr lang="en-IN" sz="1100" kern="1200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AA9CA0EE-3C4B-CD04-3118-8FDC0C45D428}"/>
                    </a:ext>
                  </a:extLst>
                </p:cNvPr>
                <p:cNvSpPr/>
                <p:nvPr/>
              </p:nvSpPr>
              <p:spPr>
                <a:xfrm rot="10800000">
                  <a:off x="7254511" y="4450852"/>
                  <a:ext cx="1374399" cy="1374399"/>
                </a:xfrm>
                <a:custGeom>
                  <a:avLst/>
                  <a:gdLst>
                    <a:gd name="connsiteX0" fmla="*/ 0 w 1374399"/>
                    <a:gd name="connsiteY0" fmla="*/ 687200 h 1374399"/>
                    <a:gd name="connsiteX1" fmla="*/ 687200 w 1374399"/>
                    <a:gd name="connsiteY1" fmla="*/ 0 h 1374399"/>
                    <a:gd name="connsiteX2" fmla="*/ 1374400 w 1374399"/>
                    <a:gd name="connsiteY2" fmla="*/ 687200 h 1374399"/>
                    <a:gd name="connsiteX3" fmla="*/ 687200 w 1374399"/>
                    <a:gd name="connsiteY3" fmla="*/ 1374400 h 1374399"/>
                    <a:gd name="connsiteX4" fmla="*/ 0 w 1374399"/>
                    <a:gd name="connsiteY4" fmla="*/ 687200 h 137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4399" h="1374399">
                      <a:moveTo>
                        <a:pt x="0" y="687200"/>
                      </a:moveTo>
                      <a:cubicBezTo>
                        <a:pt x="0" y="307670"/>
                        <a:pt x="307670" y="0"/>
                        <a:pt x="687200" y="0"/>
                      </a:cubicBezTo>
                      <a:cubicBezTo>
                        <a:pt x="1066730" y="0"/>
                        <a:pt x="1374400" y="307670"/>
                        <a:pt x="1374400" y="687200"/>
                      </a:cubicBezTo>
                      <a:cubicBezTo>
                        <a:pt x="1374400" y="1066730"/>
                        <a:pt x="1066730" y="1374400"/>
                        <a:pt x="687200" y="1374400"/>
                      </a:cubicBezTo>
                      <a:cubicBezTo>
                        <a:pt x="307670" y="1374400"/>
                        <a:pt x="0" y="1066730"/>
                        <a:pt x="0" y="68720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8261" tIns="208261" rIns="208261" bIns="208261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i="0" u="none" strike="noStrike" kern="1200" cap="none" spc="0" baseline="0" dirty="0">
                      <a:solidFill>
                        <a:schemeClr val="bg1"/>
                      </a:solidFill>
                      <a:uFillTx/>
                      <a:latin typeface="Century Gothic" pitchFamily="34"/>
                    </a:rPr>
                    <a:t>Inadequate Benefits</a:t>
                  </a:r>
                  <a:endParaRPr lang="en-IN" sz="1100" u="none" kern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FC4FAC44-80DE-3004-363D-DDB2070D1851}"/>
                    </a:ext>
                  </a:extLst>
                </p:cNvPr>
                <p:cNvSpPr/>
                <p:nvPr/>
              </p:nvSpPr>
              <p:spPr>
                <a:xfrm rot="10800000">
                  <a:off x="8766350" y="4452057"/>
                  <a:ext cx="2061598" cy="1374399"/>
                </a:xfrm>
                <a:custGeom>
                  <a:avLst/>
                  <a:gdLst>
                    <a:gd name="connsiteX0" fmla="*/ 0 w 2061598"/>
                    <a:gd name="connsiteY0" fmla="*/ 0 h 1374399"/>
                    <a:gd name="connsiteX1" fmla="*/ 2061598 w 2061598"/>
                    <a:gd name="connsiteY1" fmla="*/ 0 h 1374399"/>
                    <a:gd name="connsiteX2" fmla="*/ 2061598 w 2061598"/>
                    <a:gd name="connsiteY2" fmla="*/ 1374399 h 1374399"/>
                    <a:gd name="connsiteX3" fmla="*/ 0 w 2061598"/>
                    <a:gd name="connsiteY3" fmla="*/ 1374399 h 1374399"/>
                    <a:gd name="connsiteX4" fmla="*/ 0 w 2061598"/>
                    <a:gd name="connsiteY4" fmla="*/ 0 h 137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598" h="1374399">
                      <a:moveTo>
                        <a:pt x="0" y="0"/>
                      </a:moveTo>
                      <a:lnTo>
                        <a:pt x="2061598" y="0"/>
                      </a:lnTo>
                      <a:lnTo>
                        <a:pt x="2061598" y="1374399"/>
                      </a:lnTo>
                      <a:lnTo>
                        <a:pt x="0" y="1374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1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The company must offer benefits and allowances like </a:t>
                  </a:r>
                  <a:r>
                    <a:rPr lang="en-US" sz="11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health insurance or occasional gifts </a:t>
                  </a:r>
                  <a:r>
                    <a:rPr lang="en-US" sz="11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to make the employees feel </a:t>
                  </a:r>
                  <a:r>
                    <a:rPr lang="en-US" sz="11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satisfied</a:t>
                  </a:r>
                  <a:endParaRPr lang="en-IN" sz="1100" b="1" kern="1200" dirty="0"/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B93BC8-7334-C431-9A7E-E2265D2406BF}"/>
                </a:ext>
              </a:extLst>
            </p:cNvPr>
            <p:cNvSpPr txBox="1"/>
            <p:nvPr/>
          </p:nvSpPr>
          <p:spPr>
            <a:xfrm>
              <a:off x="5329147" y="3027343"/>
              <a:ext cx="14163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Causes of High Turnover Rate</a:t>
              </a: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C0AE9A1C-D0D8-7DBD-5FAB-3A64FF2CCEA0}"/>
              </a:ext>
            </a:extLst>
          </p:cNvPr>
          <p:cNvSpPr txBox="1">
            <a:spLocks/>
          </p:cNvSpPr>
          <p:nvPr/>
        </p:nvSpPr>
        <p:spPr>
          <a:xfrm>
            <a:off x="349929" y="-48390"/>
            <a:ext cx="5873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n w="0"/>
                <a:latin typeface="Century Gothic" panose="020B0502020202020204" pitchFamily="34" charset="0"/>
              </a:rPr>
              <a:t>The High Turnover</a:t>
            </a:r>
            <a:endParaRPr lang="en-IN" sz="4000" b="1" dirty="0">
              <a:latin typeface="Century Gothic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EC4859-E3D3-127D-3F71-CF4006146C06}"/>
              </a:ext>
            </a:extLst>
          </p:cNvPr>
          <p:cNvSpPr txBox="1"/>
          <p:nvPr/>
        </p:nvSpPr>
        <p:spPr>
          <a:xfrm>
            <a:off x="483096" y="842459"/>
            <a:ext cx="61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SRC Corporation</a:t>
            </a:r>
            <a:endParaRPr lang="en-IN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211CA5-B9E0-1842-E993-8B403B1172D5}"/>
              </a:ext>
            </a:extLst>
          </p:cNvPr>
          <p:cNvGrpSpPr/>
          <p:nvPr/>
        </p:nvGrpSpPr>
        <p:grpSpPr>
          <a:xfrm>
            <a:off x="0" y="1078679"/>
            <a:ext cx="5823751" cy="369757"/>
            <a:chOff x="0" y="936635"/>
            <a:chExt cx="5823751" cy="369757"/>
          </a:xfrm>
        </p:grpSpPr>
        <p:sp>
          <p:nvSpPr>
            <p:cNvPr id="54" name="Rectangle: Diagonal Corners Snipped 53">
              <a:extLst>
                <a:ext uri="{FF2B5EF4-FFF2-40B4-BE49-F238E27FC236}">
                  <a16:creationId xmlns:a16="http://schemas.microsoft.com/office/drawing/2014/main" id="{3D25A8B0-1B5C-C413-3B8C-9F08A1D58C85}"/>
                </a:ext>
              </a:extLst>
            </p:cNvPr>
            <p:cNvSpPr/>
            <p:nvPr/>
          </p:nvSpPr>
          <p:spPr>
            <a:xfrm>
              <a:off x="115180" y="1102429"/>
              <a:ext cx="5708571" cy="45719"/>
            </a:xfrm>
            <a:prstGeom prst="snip2Diag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8CBFDB3C-231B-0E25-3DD0-8DBD825CC9F0}"/>
                </a:ext>
              </a:extLst>
            </p:cNvPr>
            <p:cNvSpPr/>
            <p:nvPr/>
          </p:nvSpPr>
          <p:spPr>
            <a:xfrm rot="5400000">
              <a:off x="30581" y="906054"/>
              <a:ext cx="369757" cy="430919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13FB79A-5A71-AFAC-7400-04040425A6F8}"/>
              </a:ext>
            </a:extLst>
          </p:cNvPr>
          <p:cNvSpPr/>
          <p:nvPr/>
        </p:nvSpPr>
        <p:spPr>
          <a:xfrm>
            <a:off x="0" y="6409678"/>
            <a:ext cx="12192000" cy="88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5C019-152D-69E8-4258-8226DB71BB4E}"/>
              </a:ext>
            </a:extLst>
          </p:cNvPr>
          <p:cNvSpPr txBox="1"/>
          <p:nvPr/>
        </p:nvSpPr>
        <p:spPr>
          <a:xfrm>
            <a:off x="1384915" y="6462946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ANALYSIS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F8334E-3689-4866-EE98-82552DC35385}"/>
              </a:ext>
            </a:extLst>
          </p:cNvPr>
          <p:cNvSpPr/>
          <p:nvPr/>
        </p:nvSpPr>
        <p:spPr>
          <a:xfrm>
            <a:off x="1112375" y="6409678"/>
            <a:ext cx="1390833" cy="831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Slide Number Placeholder 9">
            <a:extLst>
              <a:ext uri="{FF2B5EF4-FFF2-40B4-BE49-F238E27FC236}">
                <a16:creationId xmlns:a16="http://schemas.microsoft.com/office/drawing/2014/main" id="{EBB71413-BBF6-2862-6796-9A17A89C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907" y="6436636"/>
            <a:ext cx="2743200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7</a:t>
            </a:fld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44F418-94DD-6AB7-57DB-61B2AED06B16}"/>
              </a:ext>
            </a:extLst>
          </p:cNvPr>
          <p:cNvSpPr txBox="1"/>
          <p:nvPr/>
        </p:nvSpPr>
        <p:spPr>
          <a:xfrm>
            <a:off x="3978673" y="6462944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SHORT-TERM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FD9BDD-C66F-2C4C-843E-894486F00CB7}"/>
              </a:ext>
            </a:extLst>
          </p:cNvPr>
          <p:cNvSpPr txBox="1"/>
          <p:nvPr/>
        </p:nvSpPr>
        <p:spPr>
          <a:xfrm>
            <a:off x="6394888" y="6464424"/>
            <a:ext cx="167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LONG-TERM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D92FB6-461D-9D70-5645-1DC956BA067E}"/>
              </a:ext>
            </a:extLst>
          </p:cNvPr>
          <p:cNvSpPr txBox="1"/>
          <p:nvPr/>
        </p:nvSpPr>
        <p:spPr>
          <a:xfrm>
            <a:off x="9308121" y="6448486"/>
            <a:ext cx="156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EXECUTION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EFA4415E-413F-E348-76E6-26B7943E872B}"/>
              </a:ext>
            </a:extLst>
          </p:cNvPr>
          <p:cNvGrpSpPr/>
          <p:nvPr/>
        </p:nvGrpSpPr>
        <p:grpSpPr>
          <a:xfrm>
            <a:off x="688580" y="1657807"/>
            <a:ext cx="12191996" cy="5067669"/>
            <a:chOff x="-82309" y="1264873"/>
            <a:chExt cx="12274305" cy="498655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1ACECD5-A5B2-A38C-5602-AAAD2FB2388F}"/>
                </a:ext>
              </a:extLst>
            </p:cNvPr>
            <p:cNvGrpSpPr/>
            <p:nvPr/>
          </p:nvGrpSpPr>
          <p:grpSpPr>
            <a:xfrm>
              <a:off x="-82309" y="1264873"/>
              <a:ext cx="12274305" cy="4986553"/>
              <a:chOff x="1548942" y="1189662"/>
              <a:chExt cx="8570122" cy="5313540"/>
            </a:xfrm>
          </p:grpSpPr>
          <p:graphicFrame>
            <p:nvGraphicFramePr>
              <p:cNvPr id="13" name="Chart 17">
                <a:extLst>
                  <a:ext uri="{FF2B5EF4-FFF2-40B4-BE49-F238E27FC236}">
                    <a16:creationId xmlns:a16="http://schemas.microsoft.com/office/drawing/2014/main" id="{0BA18183-9153-58CD-1EFC-9C8AF78E4BB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4873536"/>
                  </p:ext>
                </p:extLst>
              </p:nvPr>
            </p:nvGraphicFramePr>
            <p:xfrm>
              <a:off x="1548942" y="1343454"/>
              <a:ext cx="8570122" cy="515974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DDBAF53-F1CD-FE77-F4F5-64481BD6A8BD}"/>
                  </a:ext>
                </a:extLst>
              </p:cNvPr>
              <p:cNvGrpSpPr/>
              <p:nvPr/>
            </p:nvGrpSpPr>
            <p:grpSpPr>
              <a:xfrm>
                <a:off x="1655542" y="1189662"/>
                <a:ext cx="7473137" cy="4932737"/>
                <a:chOff x="1655542" y="1189662"/>
                <a:chExt cx="7473137" cy="4932737"/>
              </a:xfrm>
            </p:grpSpPr>
            <p:sp>
              <p:nvSpPr>
                <p:cNvPr id="14" name="TextBox 19">
                  <a:extLst>
                    <a:ext uri="{FF2B5EF4-FFF2-40B4-BE49-F238E27FC236}">
                      <a16:creationId xmlns:a16="http://schemas.microsoft.com/office/drawing/2014/main" id="{2B2F3B5B-6E8E-C236-7795-E51C9811D7FD}"/>
                    </a:ext>
                  </a:extLst>
                </p:cNvPr>
                <p:cNvSpPr txBox="1"/>
                <p:nvPr/>
              </p:nvSpPr>
              <p:spPr>
                <a:xfrm>
                  <a:off x="1655542" y="4437312"/>
                  <a:ext cx="911120" cy="548605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Lack of Recognition</a:t>
                  </a:r>
                </a:p>
              </p:txBody>
            </p:sp>
            <p:sp>
              <p:nvSpPr>
                <p:cNvPr id="15" name="TextBox 20">
                  <a:extLst>
                    <a:ext uri="{FF2B5EF4-FFF2-40B4-BE49-F238E27FC236}">
                      <a16:creationId xmlns:a16="http://schemas.microsoft.com/office/drawing/2014/main" id="{10BA72B8-DDDB-55AD-9097-19D92E9AD5BA}"/>
                    </a:ext>
                  </a:extLst>
                </p:cNvPr>
                <p:cNvSpPr txBox="1"/>
                <p:nvPr/>
              </p:nvSpPr>
              <p:spPr>
                <a:xfrm>
                  <a:off x="2512186" y="1996161"/>
                  <a:ext cx="1263664" cy="1000397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Organizing fun events like trips and appreciating them</a:t>
                  </a:r>
                </a:p>
              </p:txBody>
            </p:sp>
            <p:sp>
              <p:nvSpPr>
                <p:cNvPr id="16" name="TextBox 23">
                  <a:extLst>
                    <a:ext uri="{FF2B5EF4-FFF2-40B4-BE49-F238E27FC236}">
                      <a16:creationId xmlns:a16="http://schemas.microsoft.com/office/drawing/2014/main" id="{C1ADB445-7805-3199-6C04-AC36723876D2}"/>
                    </a:ext>
                  </a:extLst>
                </p:cNvPr>
                <p:cNvSpPr txBox="1"/>
                <p:nvPr/>
              </p:nvSpPr>
              <p:spPr>
                <a:xfrm>
                  <a:off x="3461815" y="5347897"/>
                  <a:ext cx="1213315" cy="774502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Less training and unaware of new technologies</a:t>
                  </a:r>
                </a:p>
              </p:txBody>
            </p:sp>
            <p:sp>
              <p:nvSpPr>
                <p:cNvPr id="17" name="TextBox 24">
                  <a:extLst>
                    <a:ext uri="{FF2B5EF4-FFF2-40B4-BE49-F238E27FC236}">
                      <a16:creationId xmlns:a16="http://schemas.microsoft.com/office/drawing/2014/main" id="{7E47F15C-5DFF-3C32-DF0C-6DFD95FE6CC6}"/>
                    </a:ext>
                  </a:extLst>
                </p:cNvPr>
                <p:cNvSpPr txBox="1"/>
                <p:nvPr/>
              </p:nvSpPr>
              <p:spPr>
                <a:xfrm>
                  <a:off x="4226767" y="1189662"/>
                  <a:ext cx="1348154" cy="1000397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Conducting Seminars and Special Classes frequently</a:t>
                  </a:r>
                </a:p>
              </p:txBody>
            </p:sp>
            <p:sp>
              <p:nvSpPr>
                <p:cNvPr id="18" name="TextBox 25">
                  <a:extLst>
                    <a:ext uri="{FF2B5EF4-FFF2-40B4-BE49-F238E27FC236}">
                      <a16:creationId xmlns:a16="http://schemas.microsoft.com/office/drawing/2014/main" id="{96835C58-190E-4393-79FB-40D189D03B52}"/>
                    </a:ext>
                  </a:extLst>
                </p:cNvPr>
                <p:cNvSpPr txBox="1"/>
                <p:nvPr/>
              </p:nvSpPr>
              <p:spPr>
                <a:xfrm>
                  <a:off x="5246108" y="4756751"/>
                  <a:ext cx="1008868" cy="548605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Inadequate Benefits</a:t>
                  </a:r>
                </a:p>
              </p:txBody>
            </p:sp>
            <p:sp>
              <p:nvSpPr>
                <p:cNvPr id="19" name="TextBox 26">
                  <a:extLst>
                    <a:ext uri="{FF2B5EF4-FFF2-40B4-BE49-F238E27FC236}">
                      <a16:creationId xmlns:a16="http://schemas.microsoft.com/office/drawing/2014/main" id="{6845342D-35B6-05D4-76C4-126F774AD3B1}"/>
                    </a:ext>
                  </a:extLst>
                </p:cNvPr>
                <p:cNvSpPr txBox="1"/>
                <p:nvPr/>
              </p:nvSpPr>
              <p:spPr>
                <a:xfrm>
                  <a:off x="6086924" y="1271629"/>
                  <a:ext cx="1279574" cy="774502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Providing facilities like health insurance</a:t>
                  </a:r>
                </a:p>
              </p:txBody>
            </p:sp>
            <p:sp>
              <p:nvSpPr>
                <p:cNvPr id="20" name="TextBox 27">
                  <a:extLst>
                    <a:ext uri="{FF2B5EF4-FFF2-40B4-BE49-F238E27FC236}">
                      <a16:creationId xmlns:a16="http://schemas.microsoft.com/office/drawing/2014/main" id="{641C2FA6-5460-D0BF-B7F3-8ABE274D11FB}"/>
                    </a:ext>
                  </a:extLst>
                </p:cNvPr>
                <p:cNvSpPr txBox="1"/>
                <p:nvPr/>
              </p:nvSpPr>
              <p:spPr>
                <a:xfrm>
                  <a:off x="7076947" y="5709553"/>
                  <a:ext cx="1096164" cy="322709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Overwork</a:t>
                  </a:r>
                </a:p>
              </p:txBody>
            </p:sp>
            <p:sp>
              <p:nvSpPr>
                <p:cNvPr id="21" name="TextBox 28">
                  <a:extLst>
                    <a:ext uri="{FF2B5EF4-FFF2-40B4-BE49-F238E27FC236}">
                      <a16:creationId xmlns:a16="http://schemas.microsoft.com/office/drawing/2014/main" id="{E92FB692-0EAB-AB13-E639-CE62EED1089E}"/>
                    </a:ext>
                  </a:extLst>
                </p:cNvPr>
                <p:cNvSpPr txBox="1"/>
                <p:nvPr/>
              </p:nvSpPr>
              <p:spPr>
                <a:xfrm>
                  <a:off x="7849106" y="1701742"/>
                  <a:ext cx="1279573" cy="548605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1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entury Gothic" pitchFamily="34"/>
                    </a:rPr>
                    <a:t>Flexible working conditions</a:t>
                  </a:r>
                </a:p>
              </p:txBody>
            </p:sp>
          </p:grp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1D7C46-0688-3C18-CFC1-26121960E135}"/>
                </a:ext>
              </a:extLst>
            </p:cNvPr>
            <p:cNvSpPr/>
            <p:nvPr/>
          </p:nvSpPr>
          <p:spPr>
            <a:xfrm>
              <a:off x="648450" y="4083680"/>
              <a:ext cx="238566" cy="2289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A68B54B-7E0A-667C-5D9E-C3D1D40BB6E6}"/>
                </a:ext>
              </a:extLst>
            </p:cNvPr>
            <p:cNvSpPr/>
            <p:nvPr/>
          </p:nvSpPr>
          <p:spPr>
            <a:xfrm>
              <a:off x="3294066" y="4943827"/>
              <a:ext cx="216107" cy="2070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0DFBD-776B-837C-FB37-5E37008B6AC1}"/>
                </a:ext>
              </a:extLst>
            </p:cNvPr>
            <p:cNvSpPr/>
            <p:nvPr/>
          </p:nvSpPr>
          <p:spPr>
            <a:xfrm>
              <a:off x="5937753" y="4380639"/>
              <a:ext cx="245202" cy="2318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DE1DB1B-293D-35E8-A6E5-5FEAE6CBA41D}"/>
                </a:ext>
              </a:extLst>
            </p:cNvPr>
            <p:cNvSpPr/>
            <p:nvPr/>
          </p:nvSpPr>
          <p:spPr>
            <a:xfrm>
              <a:off x="8563856" y="5205497"/>
              <a:ext cx="241074" cy="2589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B7F65F5-FD64-9D81-41D8-25046D17B2FB}"/>
                </a:ext>
              </a:extLst>
            </p:cNvPr>
            <p:cNvSpPr/>
            <p:nvPr/>
          </p:nvSpPr>
          <p:spPr>
            <a:xfrm>
              <a:off x="1965274" y="2939804"/>
              <a:ext cx="228694" cy="24089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027C3C-2C75-0A53-AFAC-203F1DF2CEFC}"/>
                </a:ext>
              </a:extLst>
            </p:cNvPr>
            <p:cNvSpPr/>
            <p:nvPr/>
          </p:nvSpPr>
          <p:spPr>
            <a:xfrm>
              <a:off x="4590305" y="2203706"/>
              <a:ext cx="244458" cy="247877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F6AD7F9-8EF1-F90F-522C-720A2C6267C3}"/>
                </a:ext>
              </a:extLst>
            </p:cNvPr>
            <p:cNvSpPr/>
            <p:nvPr/>
          </p:nvSpPr>
          <p:spPr>
            <a:xfrm>
              <a:off x="7195008" y="2051837"/>
              <a:ext cx="289919" cy="279639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E6BF494-80E5-C730-A51F-66A49D6AD9C8}"/>
                </a:ext>
              </a:extLst>
            </p:cNvPr>
            <p:cNvSpPr/>
            <p:nvPr/>
          </p:nvSpPr>
          <p:spPr>
            <a:xfrm>
              <a:off x="9845173" y="2309648"/>
              <a:ext cx="254901" cy="279639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5255EE0-1A95-97EB-BF3F-212224521397}"/>
              </a:ext>
            </a:extLst>
          </p:cNvPr>
          <p:cNvSpPr txBox="1"/>
          <p:nvPr/>
        </p:nvSpPr>
        <p:spPr>
          <a:xfrm>
            <a:off x="349931" y="-48390"/>
            <a:ext cx="5873319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4000" b="1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Pain Points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6DB343A5-3D58-9CE6-DDF4-84D998C11E5C}"/>
              </a:ext>
            </a:extLst>
          </p:cNvPr>
          <p:cNvGrpSpPr/>
          <p:nvPr/>
        </p:nvGrpSpPr>
        <p:grpSpPr>
          <a:xfrm>
            <a:off x="1" y="1078681"/>
            <a:ext cx="5823747" cy="369755"/>
            <a:chOff x="1" y="1078681"/>
            <a:chExt cx="5823747" cy="369755"/>
          </a:xfrm>
        </p:grpSpPr>
        <p:sp>
          <p:nvSpPr>
            <p:cNvPr id="11" name="Rectangle: Diagonal Corners Snipped 15">
              <a:extLst>
                <a:ext uri="{FF2B5EF4-FFF2-40B4-BE49-F238E27FC236}">
                  <a16:creationId xmlns:a16="http://schemas.microsoft.com/office/drawing/2014/main" id="{7B26A846-4141-6579-FEFD-4343A76B2C18}"/>
                </a:ext>
              </a:extLst>
            </p:cNvPr>
            <p:cNvSpPr/>
            <p:nvPr/>
          </p:nvSpPr>
          <p:spPr>
            <a:xfrm>
              <a:off x="115177" y="1244470"/>
              <a:ext cx="5708571" cy="45720"/>
            </a:xfrm>
            <a:custGeom>
              <a:avLst/>
              <a:gdLst>
                <a:gd name="f0" fmla="val w"/>
                <a:gd name="f1" fmla="val h"/>
                <a:gd name="f2" fmla="val ss"/>
                <a:gd name="f3" fmla="val 0"/>
                <a:gd name="f4" fmla="val 16667"/>
                <a:gd name="f5" fmla="abs f0"/>
                <a:gd name="f6" fmla="abs f1"/>
                <a:gd name="f7" fmla="abs f2"/>
                <a:gd name="f8" fmla="?: f5 f0 1"/>
                <a:gd name="f9" fmla="?: f6 f1 1"/>
                <a:gd name="f10" fmla="?: f7 f2 1"/>
                <a:gd name="f11" fmla="*/ f8 1 21600"/>
                <a:gd name="f12" fmla="*/ f9 1 21600"/>
                <a:gd name="f13" fmla="*/ 21600 f8 1"/>
                <a:gd name="f14" fmla="*/ 21600 f9 1"/>
                <a:gd name="f15" fmla="min f12 f11"/>
                <a:gd name="f16" fmla="*/ f13 1 f10"/>
                <a:gd name="f17" fmla="*/ f14 1 f10"/>
                <a:gd name="f18" fmla="val f16"/>
                <a:gd name="f19" fmla="val f17"/>
                <a:gd name="f20" fmla="*/ f3 f15 1"/>
                <a:gd name="f21" fmla="+- f19 0 f3"/>
                <a:gd name="f22" fmla="+- f18 0 f3"/>
                <a:gd name="f23" fmla="*/ f18 f15 1"/>
                <a:gd name="f24" fmla="*/ f19 f15 1"/>
                <a:gd name="f25" fmla="min f22 f21"/>
                <a:gd name="f26" fmla="*/ f25 f3 1"/>
                <a:gd name="f27" fmla="*/ f25 f4 1"/>
                <a:gd name="f28" fmla="*/ f26 1 100000"/>
                <a:gd name="f29" fmla="*/ f27 1 100000"/>
                <a:gd name="f30" fmla="+- f18 0 f28"/>
                <a:gd name="f31" fmla="+- f19 0 f28"/>
                <a:gd name="f32" fmla="+- f18 0 f29"/>
                <a:gd name="f33" fmla="+- f19 0 f29"/>
                <a:gd name="f34" fmla="+- f28 0 f29"/>
                <a:gd name="f35" fmla="*/ f28 f15 1"/>
                <a:gd name="f36" fmla="*/ f29 f15 1"/>
                <a:gd name="f37" fmla="?: f34 f28 f29"/>
                <a:gd name="f38" fmla="*/ f32 f15 1"/>
                <a:gd name="f39" fmla="*/ f31 f15 1"/>
                <a:gd name="f40" fmla="*/ f30 f15 1"/>
                <a:gd name="f41" fmla="*/ f33 f15 1"/>
                <a:gd name="f42" fmla="*/ f37 1 2"/>
                <a:gd name="f43" fmla="+- f18 0 f42"/>
                <a:gd name="f44" fmla="+- f19 0 f42"/>
                <a:gd name="f45" fmla="*/ f42 f15 1"/>
                <a:gd name="f46" fmla="*/ f43 f15 1"/>
                <a:gd name="f47" fmla="*/ f4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5" t="f45" r="f46" b="f47"/>
              <a:pathLst>
                <a:path>
                  <a:moveTo>
                    <a:pt x="f35" y="f20"/>
                  </a:moveTo>
                  <a:lnTo>
                    <a:pt x="f38" y="f20"/>
                  </a:lnTo>
                  <a:lnTo>
                    <a:pt x="f23" y="f36"/>
                  </a:lnTo>
                  <a:lnTo>
                    <a:pt x="f23" y="f39"/>
                  </a:lnTo>
                  <a:lnTo>
                    <a:pt x="f40" y="f24"/>
                  </a:lnTo>
                  <a:lnTo>
                    <a:pt x="f36" y="f24"/>
                  </a:lnTo>
                  <a:lnTo>
                    <a:pt x="f20" y="f41"/>
                  </a:lnTo>
                  <a:lnTo>
                    <a:pt x="f20" y="f35"/>
                  </a:lnTo>
                  <a:close/>
                </a:path>
              </a:pathLst>
            </a:custGeom>
            <a:solidFill>
              <a:srgbClr val="002060"/>
            </a:solidFill>
            <a:ln w="12701" cap="flat">
              <a:solidFill>
                <a:srgbClr val="00206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2" name="Isosceles Triangle 16">
              <a:extLst>
                <a:ext uri="{FF2B5EF4-FFF2-40B4-BE49-F238E27FC236}">
                  <a16:creationId xmlns:a16="http://schemas.microsoft.com/office/drawing/2014/main" id="{DB7B6970-D800-AED6-BFFF-367EA93B90B7}"/>
                </a:ext>
              </a:extLst>
            </p:cNvPr>
            <p:cNvSpPr/>
            <p:nvPr/>
          </p:nvSpPr>
          <p:spPr>
            <a:xfrm rot="5400013">
              <a:off x="30583" y="1048099"/>
              <a:ext cx="369755" cy="4309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002060"/>
            </a:solidFill>
            <a:ln w="12701" cap="flat">
              <a:solidFill>
                <a:srgbClr val="00206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D5FD420-0E1E-A1E4-D552-042B1788004B}"/>
                  </a:ext>
                </a:extLst>
              </p14:cNvPr>
              <p14:cNvContentPartPr/>
              <p14:nvPr/>
            </p14:nvContentPartPr>
            <p14:xfrm>
              <a:off x="8378196" y="3419400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D5FD420-0E1E-A1E4-D552-042B178800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0556" y="34014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B1E3692-A768-01FF-49D2-7FCEEAFF5E80}"/>
                  </a:ext>
                </a:extLst>
              </p14:cNvPr>
              <p14:cNvContentPartPr/>
              <p14:nvPr/>
            </p14:nvContentPartPr>
            <p14:xfrm>
              <a:off x="11432496" y="3609840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B1E3692-A768-01FF-49D2-7FCEEAFF5E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4856" y="35918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11200C9-0B41-E62F-8815-9D1F04700089}"/>
                  </a:ext>
                </a:extLst>
              </p14:cNvPr>
              <p14:cNvContentPartPr/>
              <p14:nvPr/>
            </p14:nvContentPartPr>
            <p14:xfrm>
              <a:off x="11226936" y="3488520"/>
              <a:ext cx="227160" cy="1468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11200C9-0B41-E62F-8815-9D1F047000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08936" y="3470520"/>
                <a:ext cx="2628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3C333E7-E51E-9FE3-155F-56B129BBC430}"/>
                  </a:ext>
                </a:extLst>
              </p14:cNvPr>
              <p14:cNvContentPartPr/>
              <p14:nvPr/>
            </p14:nvContentPartPr>
            <p14:xfrm>
              <a:off x="11340336" y="3638640"/>
              <a:ext cx="361800" cy="1432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3C333E7-E51E-9FE3-155F-56B129BBC4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22696" y="3620640"/>
                <a:ext cx="3974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91C515E-6ADF-6ED6-68E9-A95EB9E1B5AF}"/>
                  </a:ext>
                </a:extLst>
              </p14:cNvPr>
              <p14:cNvContentPartPr/>
              <p14:nvPr/>
            </p14:nvContentPartPr>
            <p14:xfrm>
              <a:off x="11031741" y="3560123"/>
              <a:ext cx="804600" cy="2512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91C515E-6ADF-6ED6-68E9-A95EB9E1B5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3741" y="3542483"/>
                <a:ext cx="8402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D8873FF-89E1-3DB5-E2E9-83169F5D1C1B}"/>
                  </a:ext>
                </a:extLst>
              </p14:cNvPr>
              <p14:cNvContentPartPr/>
              <p14:nvPr/>
            </p14:nvContentPartPr>
            <p14:xfrm>
              <a:off x="11087237" y="3319136"/>
              <a:ext cx="132480" cy="874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D8873FF-89E1-3DB5-E2E9-83169F5D1C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69237" y="3301496"/>
                <a:ext cx="1681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396CFC3-AE55-6513-9BA6-D01AAE2DBA89}"/>
                  </a:ext>
                </a:extLst>
              </p14:cNvPr>
              <p14:cNvContentPartPr/>
              <p14:nvPr/>
            </p14:nvContentPartPr>
            <p14:xfrm>
              <a:off x="11153927" y="3416786"/>
              <a:ext cx="118800" cy="144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396CFC3-AE55-6513-9BA6-D01AAE2DBA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36287" y="3399146"/>
                <a:ext cx="15444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B56E8C8-5BEE-B56E-4915-1BA8D05E1FC9}"/>
              </a:ext>
            </a:extLst>
          </p:cNvPr>
          <p:cNvGrpSpPr/>
          <p:nvPr/>
        </p:nvGrpSpPr>
        <p:grpSpPr>
          <a:xfrm>
            <a:off x="11118141" y="3443066"/>
            <a:ext cx="143066" cy="43257"/>
            <a:chOff x="10429560" y="3443066"/>
            <a:chExt cx="143066" cy="4325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CE376CE-152B-EBDB-F8B2-7DC7CB8679D4}"/>
                    </a:ext>
                  </a:extLst>
                </p14:cNvPr>
                <p14:cNvContentPartPr/>
                <p14:nvPr/>
              </p14:nvContentPartPr>
              <p14:xfrm>
                <a:off x="10429560" y="3485963"/>
                <a:ext cx="42840" cy="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CE376CE-152B-EBDB-F8B2-7DC7CB8679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11920" y="3467963"/>
                  <a:ext cx="78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75DEB97-1009-36A0-5F43-E9AEEA9763B4}"/>
                    </a:ext>
                  </a:extLst>
                </p14:cNvPr>
                <p14:cNvContentPartPr/>
                <p14:nvPr/>
              </p14:nvContentPartPr>
              <p14:xfrm>
                <a:off x="10550880" y="3481283"/>
                <a:ext cx="3240" cy="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75DEB97-1009-36A0-5F43-E9AEEA9763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32880" y="3463283"/>
                  <a:ext cx="38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3BF1FAF-B61C-1C6D-9313-07C2F4D2C2BC}"/>
                    </a:ext>
                  </a:extLst>
                </p14:cNvPr>
                <p14:cNvContentPartPr/>
                <p14:nvPr/>
              </p14:nvContentPartPr>
              <p14:xfrm>
                <a:off x="10515240" y="3481283"/>
                <a:ext cx="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3BF1FAF-B61C-1C6D-9313-07C2F4D2C2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97600" y="346328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F21F41A-95AC-C2DB-3925-5A93BC583BB4}"/>
                    </a:ext>
                  </a:extLst>
                </p14:cNvPr>
                <p14:cNvContentPartPr/>
                <p14:nvPr/>
              </p14:nvContentPartPr>
              <p14:xfrm>
                <a:off x="10470026" y="3443066"/>
                <a:ext cx="74520" cy="5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F21F41A-95AC-C2DB-3925-5A93BC583B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65706" y="3438746"/>
                  <a:ext cx="831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4586529-7103-6B6D-43D5-3C1EB51C679C}"/>
                    </a:ext>
                  </a:extLst>
                </p14:cNvPr>
                <p14:cNvContentPartPr/>
                <p14:nvPr/>
              </p14:nvContentPartPr>
              <p14:xfrm>
                <a:off x="10491626" y="3444146"/>
                <a:ext cx="81000" cy="4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4586529-7103-6B6D-43D5-3C1EB51C679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87306" y="3439826"/>
                  <a:ext cx="89640" cy="1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DAD7503-0C45-F420-4A7D-03D976A95316}"/>
              </a:ext>
            </a:extLst>
          </p:cNvPr>
          <p:cNvGrpSpPr/>
          <p:nvPr/>
        </p:nvGrpSpPr>
        <p:grpSpPr>
          <a:xfrm>
            <a:off x="11706437" y="4019336"/>
            <a:ext cx="209160" cy="26640"/>
            <a:chOff x="11017856" y="4019336"/>
            <a:chExt cx="209160" cy="2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AEADD4C-A3AD-49B1-F5FD-288CBA29FD47}"/>
                    </a:ext>
                  </a:extLst>
                </p14:cNvPr>
                <p14:cNvContentPartPr/>
                <p14:nvPr/>
              </p14:nvContentPartPr>
              <p14:xfrm>
                <a:off x="11017856" y="4019336"/>
                <a:ext cx="175680" cy="7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AEADD4C-A3AD-49B1-F5FD-288CBA29FD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13536" y="4015016"/>
                  <a:ext cx="1843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531C6BD-C44D-8DCF-9947-55D890E604BC}"/>
                    </a:ext>
                  </a:extLst>
                </p14:cNvPr>
                <p14:cNvContentPartPr/>
                <p14:nvPr/>
              </p14:nvContentPartPr>
              <p14:xfrm>
                <a:off x="11017856" y="4045616"/>
                <a:ext cx="209160" cy="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531C6BD-C44D-8DCF-9947-55D890E604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13536" y="4041296"/>
                  <a:ext cx="2178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01A1E92-918F-6C94-42CA-D8D86F737B6E}"/>
              </a:ext>
            </a:extLst>
          </p:cNvPr>
          <p:cNvGrpSpPr/>
          <p:nvPr/>
        </p:nvGrpSpPr>
        <p:grpSpPr>
          <a:xfrm>
            <a:off x="11572877" y="3847256"/>
            <a:ext cx="145800" cy="96480"/>
            <a:chOff x="10884296" y="3847256"/>
            <a:chExt cx="145800" cy="9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8CCB5B9-3674-CA8C-BCB1-5C0E2197A673}"/>
                    </a:ext>
                  </a:extLst>
                </p14:cNvPr>
                <p14:cNvContentPartPr/>
                <p14:nvPr/>
              </p14:nvContentPartPr>
              <p14:xfrm>
                <a:off x="10884296" y="3847256"/>
                <a:ext cx="126000" cy="84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8CCB5B9-3674-CA8C-BCB1-5C0E2197A6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21656" y="3784256"/>
                  <a:ext cx="251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726FD74-A891-C86F-9FF4-FAD5AC88E7F7}"/>
                    </a:ext>
                  </a:extLst>
                </p14:cNvPr>
                <p14:cNvContentPartPr/>
                <p14:nvPr/>
              </p14:nvContentPartPr>
              <p14:xfrm>
                <a:off x="11013176" y="3936176"/>
                <a:ext cx="16920" cy="7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726FD74-A891-C86F-9FF4-FAD5AC88E7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950176" y="3873176"/>
                  <a:ext cx="14256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FFF167B-FEA5-DF52-F43B-23D3CFA9D977}"/>
                  </a:ext>
                </a:extLst>
              </p14:cNvPr>
              <p14:cNvContentPartPr/>
              <p14:nvPr/>
            </p14:nvContentPartPr>
            <p14:xfrm>
              <a:off x="11745677" y="4132736"/>
              <a:ext cx="137520" cy="514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FFF167B-FEA5-DF52-F43B-23D3CFA9D97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682677" y="4069736"/>
                <a:ext cx="263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598C618-4120-D225-D28E-E2D21A24B35A}"/>
                  </a:ext>
                </a:extLst>
              </p14:cNvPr>
              <p14:cNvContentPartPr/>
              <p14:nvPr/>
            </p14:nvContentPartPr>
            <p14:xfrm>
              <a:off x="11777717" y="4126976"/>
              <a:ext cx="7920" cy="381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598C618-4120-D225-D28E-E2D21A24B35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714717" y="4063976"/>
                <a:ext cx="133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C99F19C-F32E-108C-F906-780BC41876AE}"/>
                  </a:ext>
                </a:extLst>
              </p14:cNvPr>
              <p14:cNvContentPartPr/>
              <p14:nvPr/>
            </p14:nvContentPartPr>
            <p14:xfrm>
              <a:off x="11958887" y="4277816"/>
              <a:ext cx="91080" cy="1166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C99F19C-F32E-108C-F906-780BC41876A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940887" y="4259816"/>
                <a:ext cx="1267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2E36331-E258-47AD-6941-CC503C3543D2}"/>
              </a:ext>
            </a:extLst>
          </p:cNvPr>
          <p:cNvGrpSpPr/>
          <p:nvPr/>
        </p:nvGrpSpPr>
        <p:grpSpPr>
          <a:xfrm>
            <a:off x="11824967" y="4213736"/>
            <a:ext cx="188640" cy="131400"/>
            <a:chOff x="11136386" y="4213736"/>
            <a:chExt cx="18864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5475414-A29B-4277-5741-C47E24442D5F}"/>
                    </a:ext>
                  </a:extLst>
                </p14:cNvPr>
                <p14:cNvContentPartPr/>
                <p14:nvPr/>
              </p14:nvContentPartPr>
              <p14:xfrm>
                <a:off x="11251226" y="4233536"/>
                <a:ext cx="360" cy="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5475414-A29B-4277-5741-C47E24442D5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33226" y="42158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DFF0ABA-CFD9-21B3-DF52-DA24ED8D08EF}"/>
                    </a:ext>
                  </a:extLst>
                </p14:cNvPr>
                <p14:cNvContentPartPr/>
                <p14:nvPr/>
              </p14:nvContentPartPr>
              <p14:xfrm>
                <a:off x="11260586" y="4257296"/>
                <a:ext cx="36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DFF0ABA-CFD9-21B3-DF52-DA24ED8D08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42946" y="4239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8832C4C-1597-FDBD-9934-028E93919D3B}"/>
                    </a:ext>
                  </a:extLst>
                </p14:cNvPr>
                <p14:cNvContentPartPr/>
                <p14:nvPr/>
              </p14:nvContentPartPr>
              <p14:xfrm>
                <a:off x="11136386" y="4213736"/>
                <a:ext cx="188640" cy="131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8832C4C-1597-FDBD-9934-028E93919D3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18386" y="4195736"/>
                  <a:ext cx="22428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CE33B2B-8C0E-19DB-A59E-E6D69F14B340}"/>
                  </a:ext>
                </a:extLst>
              </p14:cNvPr>
              <p14:cNvContentPartPr/>
              <p14:nvPr/>
            </p14:nvContentPartPr>
            <p14:xfrm>
              <a:off x="10833601" y="3282900"/>
              <a:ext cx="110520" cy="162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CE33B2B-8C0E-19DB-A59E-E6D69F14B34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815601" y="3264900"/>
                <a:ext cx="146160" cy="51840"/>
              </a:xfrm>
              <a:prstGeom prst="rect">
                <a:avLst/>
              </a:prstGeom>
            </p:spPr>
          </p:pic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3661DF61-5862-DC15-7817-72CBAD919C5B}"/>
              </a:ext>
            </a:extLst>
          </p:cNvPr>
          <p:cNvSpPr/>
          <p:nvPr/>
        </p:nvSpPr>
        <p:spPr>
          <a:xfrm>
            <a:off x="11272727" y="1804487"/>
            <a:ext cx="1241863" cy="4548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C612F5B-CE31-702A-E6D7-298203F65A85}"/>
                  </a:ext>
                </a:extLst>
              </p14:cNvPr>
              <p14:cNvContentPartPr/>
              <p14:nvPr/>
            </p14:nvContentPartPr>
            <p14:xfrm>
              <a:off x="10788355" y="2979154"/>
              <a:ext cx="334440" cy="3236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C612F5B-CE31-702A-E6D7-298203F65A8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770355" y="2961154"/>
                <a:ext cx="370080" cy="359280"/>
              </a:xfrm>
              <a:prstGeom prst="rect">
                <a:avLst/>
              </a:prstGeom>
            </p:spPr>
          </p:pic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811E4E31-E068-66F1-30B0-3BEA5380429F}"/>
              </a:ext>
            </a:extLst>
          </p:cNvPr>
          <p:cNvSpPr/>
          <p:nvPr/>
        </p:nvSpPr>
        <p:spPr>
          <a:xfrm>
            <a:off x="10824984" y="2863825"/>
            <a:ext cx="702898" cy="3489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83104-2D66-7FBC-E171-9E342826E9A4}"/>
              </a:ext>
            </a:extLst>
          </p:cNvPr>
          <p:cNvSpPr txBox="1"/>
          <p:nvPr/>
        </p:nvSpPr>
        <p:spPr>
          <a:xfrm>
            <a:off x="460236" y="844364"/>
            <a:ext cx="61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dissatisfaction</a:t>
            </a:r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6EE578-902C-35D9-1E70-76A603E5BD92}"/>
              </a:ext>
            </a:extLst>
          </p:cNvPr>
          <p:cNvSpPr/>
          <p:nvPr/>
        </p:nvSpPr>
        <p:spPr>
          <a:xfrm>
            <a:off x="0" y="6409678"/>
            <a:ext cx="12192000" cy="88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5ECFBC-F85C-1BFB-D0E5-2BCAE5650438}"/>
              </a:ext>
            </a:extLst>
          </p:cNvPr>
          <p:cNvSpPr txBox="1"/>
          <p:nvPr/>
        </p:nvSpPr>
        <p:spPr>
          <a:xfrm>
            <a:off x="1384915" y="6462946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ANALYSIS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E2FA6E-6FC3-5C08-2C4A-393D259B36AD}"/>
              </a:ext>
            </a:extLst>
          </p:cNvPr>
          <p:cNvSpPr/>
          <p:nvPr/>
        </p:nvSpPr>
        <p:spPr>
          <a:xfrm>
            <a:off x="1112375" y="6409678"/>
            <a:ext cx="1390833" cy="831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Slide Number Placeholder 9">
            <a:extLst>
              <a:ext uri="{FF2B5EF4-FFF2-40B4-BE49-F238E27FC236}">
                <a16:creationId xmlns:a16="http://schemas.microsoft.com/office/drawing/2014/main" id="{6465457F-1745-84DC-4B2F-128D5A21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907" y="6436636"/>
            <a:ext cx="2743200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8</a:t>
            </a:fld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F89445-5236-9BDD-4DAC-147E049FB061}"/>
              </a:ext>
            </a:extLst>
          </p:cNvPr>
          <p:cNvSpPr txBox="1"/>
          <p:nvPr/>
        </p:nvSpPr>
        <p:spPr>
          <a:xfrm>
            <a:off x="3978673" y="6462944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SHORT-TERM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7F5635-E6D0-B10B-80B0-ADECD5FE7549}"/>
              </a:ext>
            </a:extLst>
          </p:cNvPr>
          <p:cNvSpPr txBox="1"/>
          <p:nvPr/>
        </p:nvSpPr>
        <p:spPr>
          <a:xfrm>
            <a:off x="6394888" y="6464424"/>
            <a:ext cx="167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LONG-TERM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296525-19E1-16C3-BC86-6261654EDC9B}"/>
              </a:ext>
            </a:extLst>
          </p:cNvPr>
          <p:cNvSpPr txBox="1"/>
          <p:nvPr/>
        </p:nvSpPr>
        <p:spPr>
          <a:xfrm>
            <a:off x="9308121" y="6448486"/>
            <a:ext cx="156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CA031D-2E64-54B9-7F4C-F720809CF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5"/>
          <a:stretch/>
        </p:blipFill>
        <p:spPr>
          <a:xfrm>
            <a:off x="320582" y="2064192"/>
            <a:ext cx="5462192" cy="2594835"/>
          </a:xfrm>
          <a:prstGeom prst="rect">
            <a:avLst/>
          </a:prstGeom>
        </p:spPr>
      </p:pic>
      <p:graphicFrame>
        <p:nvGraphicFramePr>
          <p:cNvPr id="1036" name="Diagram 1035">
            <a:extLst>
              <a:ext uri="{FF2B5EF4-FFF2-40B4-BE49-F238E27FC236}">
                <a16:creationId xmlns:a16="http://schemas.microsoft.com/office/drawing/2014/main" id="{9E4133C0-5289-76E1-0510-34289289FC65}"/>
              </a:ext>
            </a:extLst>
          </p:cNvPr>
          <p:cNvGraphicFramePr/>
          <p:nvPr/>
        </p:nvGraphicFramePr>
        <p:xfrm>
          <a:off x="5823751" y="1344938"/>
          <a:ext cx="6047667" cy="4485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0F314D7-64F3-EB89-A9CC-3C914AD74C94}"/>
              </a:ext>
            </a:extLst>
          </p:cNvPr>
          <p:cNvSpPr/>
          <p:nvPr/>
        </p:nvSpPr>
        <p:spPr>
          <a:xfrm>
            <a:off x="0" y="6409678"/>
            <a:ext cx="12192000" cy="88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1D4C7-3710-6036-A1B8-85755DFE83B7}"/>
              </a:ext>
            </a:extLst>
          </p:cNvPr>
          <p:cNvSpPr txBox="1"/>
          <p:nvPr/>
        </p:nvSpPr>
        <p:spPr>
          <a:xfrm>
            <a:off x="1384915" y="6462946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87E5F-EE72-6BAC-F488-54D57D864B03}"/>
              </a:ext>
            </a:extLst>
          </p:cNvPr>
          <p:cNvSpPr/>
          <p:nvPr/>
        </p:nvSpPr>
        <p:spPr>
          <a:xfrm>
            <a:off x="1112375" y="6409678"/>
            <a:ext cx="1390833" cy="831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A1E420-926B-EED9-A626-017BDDB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907" y="6436636"/>
            <a:ext cx="2743200" cy="365125"/>
          </a:xfrm>
        </p:spPr>
        <p:txBody>
          <a:bodyPr/>
          <a:lstStyle/>
          <a:p>
            <a:fld id="{4F01FEDB-1E74-4CC7-9138-7D9F3824F4BA}" type="slidenum">
              <a:rPr lang="en-IN" smtClean="0"/>
              <a:t>9</a:t>
            </a:fld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20926F-91EF-E840-69EF-DCC473683525}"/>
              </a:ext>
            </a:extLst>
          </p:cNvPr>
          <p:cNvGrpSpPr/>
          <p:nvPr/>
        </p:nvGrpSpPr>
        <p:grpSpPr>
          <a:xfrm>
            <a:off x="0" y="1078679"/>
            <a:ext cx="7089629" cy="369757"/>
            <a:chOff x="0" y="936635"/>
            <a:chExt cx="5823751" cy="369757"/>
          </a:xfrm>
        </p:grpSpPr>
        <p:sp>
          <p:nvSpPr>
            <p:cNvPr id="16" name="Rectangle: Diagonal Corners Snipped 15">
              <a:extLst>
                <a:ext uri="{FF2B5EF4-FFF2-40B4-BE49-F238E27FC236}">
                  <a16:creationId xmlns:a16="http://schemas.microsoft.com/office/drawing/2014/main" id="{516555A4-96D8-AF9E-B889-A5143DF44223}"/>
                </a:ext>
              </a:extLst>
            </p:cNvPr>
            <p:cNvSpPr/>
            <p:nvPr/>
          </p:nvSpPr>
          <p:spPr>
            <a:xfrm>
              <a:off x="115180" y="1102429"/>
              <a:ext cx="5708571" cy="45719"/>
            </a:xfrm>
            <a:prstGeom prst="snip2Diag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E85E1A9-596F-6232-7594-48525CB80C13}"/>
                </a:ext>
              </a:extLst>
            </p:cNvPr>
            <p:cNvSpPr/>
            <p:nvPr/>
          </p:nvSpPr>
          <p:spPr>
            <a:xfrm rot="5400000">
              <a:off x="30581" y="906054"/>
              <a:ext cx="369757" cy="430919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425FB5A-1EFD-9160-2FC3-D7050DD26ED5}"/>
              </a:ext>
            </a:extLst>
          </p:cNvPr>
          <p:cNvSpPr/>
          <p:nvPr/>
        </p:nvSpPr>
        <p:spPr>
          <a:xfrm>
            <a:off x="9962833" y="2664434"/>
            <a:ext cx="21621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49AC3C-61B2-0B96-8C0A-B7B8B719F302}"/>
              </a:ext>
            </a:extLst>
          </p:cNvPr>
          <p:cNvSpPr/>
          <p:nvPr/>
        </p:nvSpPr>
        <p:spPr>
          <a:xfrm>
            <a:off x="75740" y="2044060"/>
            <a:ext cx="31545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DB46C7-5B21-A7FF-0398-2191412E3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1"/>
          <a:stretch/>
        </p:blipFill>
        <p:spPr>
          <a:xfrm>
            <a:off x="397875" y="4924737"/>
            <a:ext cx="4657998" cy="4980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C1AAEA3-C3AC-7BBB-454C-F3B42E284008}"/>
              </a:ext>
            </a:extLst>
          </p:cNvPr>
          <p:cNvSpPr txBox="1"/>
          <p:nvPr/>
        </p:nvSpPr>
        <p:spPr>
          <a:xfrm>
            <a:off x="397875" y="-184510"/>
            <a:ext cx="6949414" cy="15209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4000" b="1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Pain 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E58E2-A779-CB4F-9BDA-9CF93E4C1844}"/>
              </a:ext>
            </a:extLst>
          </p:cNvPr>
          <p:cNvSpPr txBox="1"/>
          <p:nvPr/>
        </p:nvSpPr>
        <p:spPr>
          <a:xfrm>
            <a:off x="569325" y="804425"/>
            <a:ext cx="616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dissatisfaction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0C734-E728-18E0-934D-16445601764E}"/>
              </a:ext>
            </a:extLst>
          </p:cNvPr>
          <p:cNvSpPr txBox="1"/>
          <p:nvPr/>
        </p:nvSpPr>
        <p:spPr>
          <a:xfrm>
            <a:off x="3978673" y="6462944"/>
            <a:ext cx="115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SHORT-TERM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36EB67-9995-D4CE-86AB-51C8DF671235}"/>
              </a:ext>
            </a:extLst>
          </p:cNvPr>
          <p:cNvSpPr txBox="1"/>
          <p:nvPr/>
        </p:nvSpPr>
        <p:spPr>
          <a:xfrm>
            <a:off x="6394888" y="6464424"/>
            <a:ext cx="167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LONG-TERM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8C9F8-64F7-8811-39F5-0F1BA8E3B4ED}"/>
              </a:ext>
            </a:extLst>
          </p:cNvPr>
          <p:cNvSpPr txBox="1"/>
          <p:nvPr/>
        </p:nvSpPr>
        <p:spPr>
          <a:xfrm>
            <a:off x="9308121" y="6448486"/>
            <a:ext cx="1561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>
                    <a:lumMod val="50000"/>
                  </a:schemeClr>
                </a:solidFill>
              </a:rPr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309762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c2d1589-fa19-4553-b913-936b210fce9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08FD8CA523A24F90E60ABFE99AC30C" ma:contentTypeVersion="12" ma:contentTypeDescription="Create a new document." ma:contentTypeScope="" ma:versionID="80e5304694fa90fb2d730dd68d341268">
  <xsd:schema xmlns:xsd="http://www.w3.org/2001/XMLSchema" xmlns:xs="http://www.w3.org/2001/XMLSchema" xmlns:p="http://schemas.microsoft.com/office/2006/metadata/properties" xmlns:ns3="2c2d1589-fa19-4553-b913-936b210fce94" xmlns:ns4="ade2875e-bf63-4310-b845-3e03fa15ab57" targetNamespace="http://schemas.microsoft.com/office/2006/metadata/properties" ma:root="true" ma:fieldsID="a6ec0aa488f8ca7cbb14d3285f2956cf" ns3:_="" ns4:_="">
    <xsd:import namespace="2c2d1589-fa19-4553-b913-936b210fce94"/>
    <xsd:import namespace="ade2875e-bf63-4310-b845-3e03fa15ab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2d1589-fa19-4553-b913-936b210fce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2875e-bf63-4310-b845-3e03fa15ab5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C790BF-FCE6-4C48-BEB8-3655DDC416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7384C3-9CEE-49A7-96A9-F68DD5ED238A}">
  <ds:schemaRefs>
    <ds:schemaRef ds:uri="http://purl.org/dc/dcmitype/"/>
    <ds:schemaRef ds:uri="http://schemas.microsoft.com/office/2006/documentManagement/types"/>
    <ds:schemaRef ds:uri="http://www.w3.org/XML/1998/namespace"/>
    <ds:schemaRef ds:uri="2c2d1589-fa19-4553-b913-936b210fce94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ade2875e-bf63-4310-b845-3e03fa15ab57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CE7284E-525D-428D-B57F-E923125FD043}">
  <ds:schemaRefs>
    <ds:schemaRef ds:uri="2c2d1589-fa19-4553-b913-936b210fce94"/>
    <ds:schemaRef ds:uri="ade2875e-bf63-4310-b845-3e03fa15ab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2307</Words>
  <Application>Microsoft Office PowerPoint</Application>
  <PresentationFormat>Widescreen</PresentationFormat>
  <Paragraphs>451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PRATHAM GARG</dc:creator>
  <cp:lastModifiedBy>Sanat Nagpal</cp:lastModifiedBy>
  <cp:revision>23</cp:revision>
  <dcterms:created xsi:type="dcterms:W3CDTF">2023-02-16T14:20:26Z</dcterms:created>
  <dcterms:modified xsi:type="dcterms:W3CDTF">2023-02-20T22:35:46Z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0x0101007708FD8CA523A24F90E60ABFE99AC30C</vt:lpwstr>
  </property>
</Properties>
</file>